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60" r:id="rId6"/>
    <p:sldId id="280" r:id="rId7"/>
    <p:sldId id="286" r:id="rId8"/>
    <p:sldId id="287" r:id="rId9"/>
    <p:sldId id="275" r:id="rId10"/>
    <p:sldId id="279" r:id="rId11"/>
    <p:sldId id="326" r:id="rId12"/>
    <p:sldId id="352" r:id="rId13"/>
    <p:sldId id="351" r:id="rId14"/>
    <p:sldId id="348" r:id="rId15"/>
    <p:sldId id="334" r:id="rId16"/>
    <p:sldId id="350" r:id="rId17"/>
    <p:sldId id="342" r:id="rId18"/>
    <p:sldId id="349" r:id="rId19"/>
    <p:sldId id="354" r:id="rId20"/>
    <p:sldId id="345" r:id="rId21"/>
    <p:sldId id="346" r:id="rId22"/>
    <p:sldId id="347" r:id="rId23"/>
    <p:sldId id="343" r:id="rId24"/>
    <p:sldId id="344" r:id="rId25"/>
    <p:sldId id="281" r:id="rId26"/>
    <p:sldId id="355" r:id="rId27"/>
    <p:sldId id="369" r:id="rId28"/>
    <p:sldId id="368" r:id="rId29"/>
    <p:sldId id="273" r:id="rId30"/>
    <p:sldId id="364" r:id="rId31"/>
    <p:sldId id="365" r:id="rId32"/>
    <p:sldId id="366" r:id="rId33"/>
    <p:sldId id="36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EC84A-C7C8-4249-B063-373281DE9512}" v="9" dt="2024-08-26T06:32:41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9"/>
    <p:restoredTop sz="94758"/>
  </p:normalViewPr>
  <p:slideViewPr>
    <p:cSldViewPr snapToGrid="0" snapToObjects="1">
      <p:cViewPr varScale="1">
        <p:scale>
          <a:sx n="96" d="100"/>
          <a:sy n="96" d="100"/>
        </p:scale>
        <p:origin x="9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pale Jyrki" userId="f5e43d1a-f5f1-44b0-802d-7918a7f556bf" providerId="ADAL" clId="{3DBEC84A-C7C8-4249-B063-373281DE9512}"/>
    <pc:docChg chg="undo custSel addSld delSld modSld sldOrd">
      <pc:chgData name="Taipale Jyrki" userId="f5e43d1a-f5f1-44b0-802d-7918a7f556bf" providerId="ADAL" clId="{3DBEC84A-C7C8-4249-B063-373281DE9512}" dt="2024-08-27T07:35:31.678" v="2533" actId="47"/>
      <pc:docMkLst>
        <pc:docMk/>
      </pc:docMkLst>
      <pc:sldChg chg="modSp mod">
        <pc:chgData name="Taipale Jyrki" userId="f5e43d1a-f5f1-44b0-802d-7918a7f556bf" providerId="ADAL" clId="{3DBEC84A-C7C8-4249-B063-373281DE9512}" dt="2024-08-26T12:33:53.233" v="2435" actId="27636"/>
        <pc:sldMkLst>
          <pc:docMk/>
          <pc:sldMk cId="76914611" sldId="256"/>
        </pc:sldMkLst>
        <pc:spChg chg="mod">
          <ac:chgData name="Taipale Jyrki" userId="f5e43d1a-f5f1-44b0-802d-7918a7f556bf" providerId="ADAL" clId="{3DBEC84A-C7C8-4249-B063-373281DE9512}" dt="2024-08-26T12:33:53.233" v="2435" actId="27636"/>
          <ac:spMkLst>
            <pc:docMk/>
            <pc:sldMk cId="76914611" sldId="256"/>
            <ac:spMk id="3" creationId="{00000000-0000-0000-0000-000000000000}"/>
          </ac:spMkLst>
        </pc:spChg>
      </pc:sldChg>
      <pc:sldChg chg="delSp add del setBg delDesignElem">
        <pc:chgData name="Taipale Jyrki" userId="f5e43d1a-f5f1-44b0-802d-7918a7f556bf" providerId="ADAL" clId="{3DBEC84A-C7C8-4249-B063-373281DE9512}" dt="2024-08-27T07:35:04.334" v="2530" actId="47"/>
        <pc:sldMkLst>
          <pc:docMk/>
          <pc:sldMk cId="1526025994" sldId="257"/>
        </pc:sldMkLst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1526025994" sldId="257"/>
            <ac:spMk id="9" creationId="{A9E881A4-A468-403A-9941-F8FFD5C68144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1526025994" sldId="257"/>
            <ac:spMk id="11" creationId="{6F168544-607B-491A-8601-3087D0FCE1DD}"/>
          </ac:spMkLst>
        </pc:spChg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777177697" sldId="258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030012425" sldId="259"/>
        </pc:sldMkLst>
      </pc:sldChg>
      <pc:sldChg chg="modSp mod">
        <pc:chgData name="Taipale Jyrki" userId="f5e43d1a-f5f1-44b0-802d-7918a7f556bf" providerId="ADAL" clId="{3DBEC84A-C7C8-4249-B063-373281DE9512}" dt="2024-08-19T05:25:59.556" v="11" actId="20577"/>
        <pc:sldMkLst>
          <pc:docMk/>
          <pc:sldMk cId="553148508" sldId="260"/>
        </pc:sldMkLst>
        <pc:spChg chg="mod">
          <ac:chgData name="Taipale Jyrki" userId="f5e43d1a-f5f1-44b0-802d-7918a7f556bf" providerId="ADAL" clId="{3DBEC84A-C7C8-4249-B063-373281DE9512}" dt="2024-08-19T05:25:59.556" v="11" actId="20577"/>
          <ac:spMkLst>
            <pc:docMk/>
            <pc:sldMk cId="553148508" sldId="260"/>
            <ac:spMk id="4" creationId="{00000000-0000-0000-0000-000000000000}"/>
          </ac:spMkLst>
        </pc:spChg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310266093" sldId="261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551930135" sldId="262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307907552" sldId="263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359615772" sldId="264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043297346" sldId="265"/>
        </pc:sldMkLst>
      </pc:sldChg>
      <pc:sldChg chg="del">
        <pc:chgData name="Taipale Jyrki" userId="f5e43d1a-f5f1-44b0-802d-7918a7f556bf" providerId="ADAL" clId="{3DBEC84A-C7C8-4249-B063-373281DE9512}" dt="2024-08-27T07:35:17.470" v="2531" actId="47"/>
        <pc:sldMkLst>
          <pc:docMk/>
          <pc:sldMk cId="494516467" sldId="266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296627523" sldId="267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602039177" sldId="268"/>
        </pc:sldMkLst>
      </pc:sldChg>
      <pc:sldChg chg="del ord">
        <pc:chgData name="Taipale Jyrki" userId="f5e43d1a-f5f1-44b0-802d-7918a7f556bf" providerId="ADAL" clId="{3DBEC84A-C7C8-4249-B063-373281DE9512}" dt="2024-08-26T06:29:32.801" v="2307" actId="47"/>
        <pc:sldMkLst>
          <pc:docMk/>
          <pc:sldMk cId="803570881" sldId="269"/>
        </pc:sldMkLst>
      </pc:sldChg>
      <pc:sldChg chg="add del">
        <pc:chgData name="Taipale Jyrki" userId="f5e43d1a-f5f1-44b0-802d-7918a7f556bf" providerId="ADAL" clId="{3DBEC84A-C7C8-4249-B063-373281DE9512}" dt="2024-08-27T07:35:17.470" v="2531" actId="47"/>
        <pc:sldMkLst>
          <pc:docMk/>
          <pc:sldMk cId="1011236668" sldId="269"/>
        </pc:sldMkLst>
      </pc:sldChg>
      <pc:sldChg chg="del ord">
        <pc:chgData name="Taipale Jyrki" userId="f5e43d1a-f5f1-44b0-802d-7918a7f556bf" providerId="ADAL" clId="{3DBEC84A-C7C8-4249-B063-373281DE9512}" dt="2024-08-26T06:29:21.674" v="2302" actId="47"/>
        <pc:sldMkLst>
          <pc:docMk/>
          <pc:sldMk cId="91140984" sldId="270"/>
        </pc:sldMkLst>
      </pc:sldChg>
      <pc:sldChg chg="del">
        <pc:chgData name="Taipale Jyrki" userId="f5e43d1a-f5f1-44b0-802d-7918a7f556bf" providerId="ADAL" clId="{3DBEC84A-C7C8-4249-B063-373281DE9512}" dt="2024-08-27T07:35:21.030" v="2532" actId="47"/>
        <pc:sldMkLst>
          <pc:docMk/>
          <pc:sldMk cId="650677777" sldId="271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954667515" sldId="272"/>
        </pc:sldMkLst>
      </pc:sldChg>
      <pc:sldChg chg="ord">
        <pc:chgData name="Taipale Jyrki" userId="f5e43d1a-f5f1-44b0-802d-7918a7f556bf" providerId="ADAL" clId="{3DBEC84A-C7C8-4249-B063-373281DE9512}" dt="2024-08-26T06:29:31.674" v="2306"/>
        <pc:sldMkLst>
          <pc:docMk/>
          <pc:sldMk cId="1246597868" sldId="273"/>
        </pc:sldMkLst>
      </pc:sldChg>
      <pc:sldChg chg="del">
        <pc:chgData name="Taipale Jyrki" userId="f5e43d1a-f5f1-44b0-802d-7918a7f556bf" providerId="ADAL" clId="{3DBEC84A-C7C8-4249-B063-373281DE9512}" dt="2024-08-27T07:35:31.678" v="2533" actId="47"/>
        <pc:sldMkLst>
          <pc:docMk/>
          <pc:sldMk cId="1092506840" sldId="274"/>
        </pc:sldMkLst>
      </pc:sldChg>
      <pc:sldChg chg="modSp mod ord">
        <pc:chgData name="Taipale Jyrki" userId="f5e43d1a-f5f1-44b0-802d-7918a7f556bf" providerId="ADAL" clId="{3DBEC84A-C7C8-4249-B063-373281DE9512}" dt="2024-08-23T10:35:14.354" v="2249" actId="20577"/>
        <pc:sldMkLst>
          <pc:docMk/>
          <pc:sldMk cId="997455237" sldId="275"/>
        </pc:sldMkLst>
        <pc:spChg chg="mod">
          <ac:chgData name="Taipale Jyrki" userId="f5e43d1a-f5f1-44b0-802d-7918a7f556bf" providerId="ADAL" clId="{3DBEC84A-C7C8-4249-B063-373281DE9512}" dt="2024-08-23T10:35:14.354" v="2249" actId="20577"/>
          <ac:spMkLst>
            <pc:docMk/>
            <pc:sldMk cId="997455237" sldId="275"/>
            <ac:spMk id="2" creationId="{6F6A5A35-6523-4C36-B77C-58F33B9677FB}"/>
          </ac:spMkLst>
        </pc:spChg>
        <pc:spChg chg="mod">
          <ac:chgData name="Taipale Jyrki" userId="f5e43d1a-f5f1-44b0-802d-7918a7f556bf" providerId="ADAL" clId="{3DBEC84A-C7C8-4249-B063-373281DE9512}" dt="2024-08-23T06:33:59.664" v="1254" actId="113"/>
          <ac:spMkLst>
            <pc:docMk/>
            <pc:sldMk cId="997455237" sldId="275"/>
            <ac:spMk id="3" creationId="{4EFC0956-3B2E-4310-9FC1-90E583017644}"/>
          </ac:spMkLst>
        </pc:spChg>
      </pc:sldChg>
      <pc:sldChg chg="modSp mod ord">
        <pc:chgData name="Taipale Jyrki" userId="f5e43d1a-f5f1-44b0-802d-7918a7f556bf" providerId="ADAL" clId="{3DBEC84A-C7C8-4249-B063-373281DE9512}" dt="2024-08-23T06:30:38.095" v="1213"/>
        <pc:sldMkLst>
          <pc:docMk/>
          <pc:sldMk cId="844153832" sldId="279"/>
        </pc:sldMkLst>
        <pc:spChg chg="mod">
          <ac:chgData name="Taipale Jyrki" userId="f5e43d1a-f5f1-44b0-802d-7918a7f556bf" providerId="ADAL" clId="{3DBEC84A-C7C8-4249-B063-373281DE9512}" dt="2024-08-19T05:28:15.481" v="48" actId="5793"/>
          <ac:spMkLst>
            <pc:docMk/>
            <pc:sldMk cId="844153832" sldId="279"/>
            <ac:spMk id="3" creationId="{4CD68C46-7579-4846-91B2-BC3912990AE2}"/>
          </ac:spMkLst>
        </pc:spChg>
      </pc:sldChg>
      <pc:sldChg chg="modSp mod">
        <pc:chgData name="Taipale Jyrki" userId="f5e43d1a-f5f1-44b0-802d-7918a7f556bf" providerId="ADAL" clId="{3DBEC84A-C7C8-4249-B063-373281DE9512}" dt="2024-08-23T10:34:17.120" v="2235" actId="20577"/>
        <pc:sldMkLst>
          <pc:docMk/>
          <pc:sldMk cId="534305177" sldId="281"/>
        </pc:sldMkLst>
        <pc:spChg chg="mod">
          <ac:chgData name="Taipale Jyrki" userId="f5e43d1a-f5f1-44b0-802d-7918a7f556bf" providerId="ADAL" clId="{3DBEC84A-C7C8-4249-B063-373281DE9512}" dt="2024-08-20T10:04:20.935" v="500" actId="20577"/>
          <ac:spMkLst>
            <pc:docMk/>
            <pc:sldMk cId="534305177" sldId="281"/>
            <ac:spMk id="2" creationId="{D25007CA-E186-4613-8C7B-490DD273495F}"/>
          </ac:spMkLst>
        </pc:spChg>
        <pc:spChg chg="mod">
          <ac:chgData name="Taipale Jyrki" userId="f5e43d1a-f5f1-44b0-802d-7918a7f556bf" providerId="ADAL" clId="{3DBEC84A-C7C8-4249-B063-373281DE9512}" dt="2024-08-23T10:34:17.120" v="2235" actId="20577"/>
          <ac:spMkLst>
            <pc:docMk/>
            <pc:sldMk cId="534305177" sldId="281"/>
            <ac:spMk id="3" creationId="{F9462336-5017-4DA0-8077-E67C0B8A0C0E}"/>
          </ac:spMkLst>
        </pc:spChg>
      </pc:sldChg>
      <pc:sldChg chg="del">
        <pc:chgData name="Taipale Jyrki" userId="f5e43d1a-f5f1-44b0-802d-7918a7f556bf" providerId="ADAL" clId="{3DBEC84A-C7C8-4249-B063-373281DE9512}" dt="2024-08-26T06:32:53.584" v="2326" actId="47"/>
        <pc:sldMkLst>
          <pc:docMk/>
          <pc:sldMk cId="78686992" sldId="282"/>
        </pc:sldMkLst>
      </pc:sldChg>
      <pc:sldChg chg="del">
        <pc:chgData name="Taipale Jyrki" userId="f5e43d1a-f5f1-44b0-802d-7918a7f556bf" providerId="ADAL" clId="{3DBEC84A-C7C8-4249-B063-373281DE9512}" dt="2024-08-19T05:26:22.757" v="12" actId="47"/>
        <pc:sldMkLst>
          <pc:docMk/>
          <pc:sldMk cId="96921615" sldId="283"/>
        </pc:sldMkLst>
      </pc:sldChg>
      <pc:sldChg chg="del">
        <pc:chgData name="Taipale Jyrki" userId="f5e43d1a-f5f1-44b0-802d-7918a7f556bf" providerId="ADAL" clId="{3DBEC84A-C7C8-4249-B063-373281DE9512}" dt="2024-08-19T05:26:43.705" v="18" actId="47"/>
        <pc:sldMkLst>
          <pc:docMk/>
          <pc:sldMk cId="77096304" sldId="284"/>
        </pc:sldMkLst>
      </pc:sldChg>
      <pc:sldChg chg="del">
        <pc:chgData name="Taipale Jyrki" userId="f5e43d1a-f5f1-44b0-802d-7918a7f556bf" providerId="ADAL" clId="{3DBEC84A-C7C8-4249-B063-373281DE9512}" dt="2024-08-19T05:26:23.981" v="13" actId="47"/>
        <pc:sldMkLst>
          <pc:docMk/>
          <pc:sldMk cId="71275791" sldId="285"/>
        </pc:sldMkLst>
      </pc:sldChg>
      <pc:sldChg chg="ord">
        <pc:chgData name="Taipale Jyrki" userId="f5e43d1a-f5f1-44b0-802d-7918a7f556bf" providerId="ADAL" clId="{3DBEC84A-C7C8-4249-B063-373281DE9512}" dt="2024-08-23T06:30:20.127" v="1209"/>
        <pc:sldMkLst>
          <pc:docMk/>
          <pc:sldMk cId="4085258497" sldId="286"/>
        </pc:sldMkLst>
      </pc:sldChg>
      <pc:sldChg chg="modSp mod ord">
        <pc:chgData name="Taipale Jyrki" userId="f5e43d1a-f5f1-44b0-802d-7918a7f556bf" providerId="ADAL" clId="{3DBEC84A-C7C8-4249-B063-373281DE9512}" dt="2024-08-26T12:34:29.348" v="2460" actId="20577"/>
        <pc:sldMkLst>
          <pc:docMk/>
          <pc:sldMk cId="2715227509" sldId="287"/>
        </pc:sldMkLst>
        <pc:spChg chg="mod">
          <ac:chgData name="Taipale Jyrki" userId="f5e43d1a-f5f1-44b0-802d-7918a7f556bf" providerId="ADAL" clId="{3DBEC84A-C7C8-4249-B063-373281DE9512}" dt="2024-08-26T12:34:29.348" v="2460" actId="20577"/>
          <ac:spMkLst>
            <pc:docMk/>
            <pc:sldMk cId="2715227509" sldId="287"/>
            <ac:spMk id="3" creationId="{B266C550-0AE5-4A2C-B733-499074410403}"/>
          </ac:spMkLst>
        </pc:spChg>
      </pc:sldChg>
      <pc:sldChg chg="del ord">
        <pc:chgData name="Taipale Jyrki" userId="f5e43d1a-f5f1-44b0-802d-7918a7f556bf" providerId="ADAL" clId="{3DBEC84A-C7C8-4249-B063-373281DE9512}" dt="2024-08-23T06:34:46.634" v="1255" actId="47"/>
        <pc:sldMkLst>
          <pc:docMk/>
          <pc:sldMk cId="0" sldId="296"/>
        </pc:sldMkLst>
      </pc:sldChg>
      <pc:sldChg chg="del">
        <pc:chgData name="Taipale Jyrki" userId="f5e43d1a-f5f1-44b0-802d-7918a7f556bf" providerId="ADAL" clId="{3DBEC84A-C7C8-4249-B063-373281DE9512}" dt="2024-08-23T06:34:47.264" v="1256" actId="47"/>
        <pc:sldMkLst>
          <pc:docMk/>
          <pc:sldMk cId="0" sldId="316"/>
        </pc:sldMkLst>
      </pc:sldChg>
      <pc:sldChg chg="del">
        <pc:chgData name="Taipale Jyrki" userId="f5e43d1a-f5f1-44b0-802d-7918a7f556bf" providerId="ADAL" clId="{3DBEC84A-C7C8-4249-B063-373281DE9512}" dt="2024-08-26T06:28:59.117" v="2297" actId="47"/>
        <pc:sldMkLst>
          <pc:docMk/>
          <pc:sldMk cId="782385677" sldId="317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893870589" sldId="318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4198174478" sldId="319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2647186439" sldId="320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1011236668" sldId="321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2549498313" sldId="322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759965759" sldId="323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1078282775" sldId="324"/>
        </pc:sldMkLst>
      </pc:sldChg>
      <pc:sldChg chg="del">
        <pc:chgData name="Taipale Jyrki" userId="f5e43d1a-f5f1-44b0-802d-7918a7f556bf" providerId="ADAL" clId="{3DBEC84A-C7C8-4249-B063-373281DE9512}" dt="2024-08-26T06:29:10.522" v="2299" actId="47"/>
        <pc:sldMkLst>
          <pc:docMk/>
          <pc:sldMk cId="3841246799" sldId="325"/>
        </pc:sldMkLst>
      </pc:sldChg>
      <pc:sldChg chg="modSp new mod">
        <pc:chgData name="Taipale Jyrki" userId="f5e43d1a-f5f1-44b0-802d-7918a7f556bf" providerId="ADAL" clId="{3DBEC84A-C7C8-4249-B063-373281DE9512}" dt="2024-08-26T12:36:53.180" v="2467" actId="5793"/>
        <pc:sldMkLst>
          <pc:docMk/>
          <pc:sldMk cId="642316563" sldId="326"/>
        </pc:sldMkLst>
        <pc:spChg chg="mod">
          <ac:chgData name="Taipale Jyrki" userId="f5e43d1a-f5f1-44b0-802d-7918a7f556bf" providerId="ADAL" clId="{3DBEC84A-C7C8-4249-B063-373281DE9512}" dt="2024-08-23T06:42:45.685" v="1362" actId="20577"/>
          <ac:spMkLst>
            <pc:docMk/>
            <pc:sldMk cId="642316563" sldId="326"/>
            <ac:spMk id="2" creationId="{DDCA41AB-92A6-D8F2-375E-ECF95D3FF9B8}"/>
          </ac:spMkLst>
        </pc:spChg>
        <pc:spChg chg="mod">
          <ac:chgData name="Taipale Jyrki" userId="f5e43d1a-f5f1-44b0-802d-7918a7f556bf" providerId="ADAL" clId="{3DBEC84A-C7C8-4249-B063-373281DE9512}" dt="2024-08-26T12:36:53.180" v="2467" actId="5793"/>
          <ac:spMkLst>
            <pc:docMk/>
            <pc:sldMk cId="642316563" sldId="326"/>
            <ac:spMk id="3" creationId="{0CDA7F5C-8B14-D97C-ACA4-41759DF98523}"/>
          </ac:spMkLst>
        </pc:spChg>
      </pc:sldChg>
      <pc:sldChg chg="del">
        <pc:chgData name="Taipale Jyrki" userId="f5e43d1a-f5f1-44b0-802d-7918a7f556bf" providerId="ADAL" clId="{3DBEC84A-C7C8-4249-B063-373281DE9512}" dt="2024-08-19T05:26:26.201" v="15" actId="47"/>
        <pc:sldMkLst>
          <pc:docMk/>
          <pc:sldMk cId="2899802397" sldId="326"/>
        </pc:sldMkLst>
      </pc:sldChg>
      <pc:sldChg chg="modSp new del mod">
        <pc:chgData name="Taipale Jyrki" userId="f5e43d1a-f5f1-44b0-802d-7918a7f556bf" providerId="ADAL" clId="{3DBEC84A-C7C8-4249-B063-373281DE9512}" dt="2024-08-23T06:29:31.625" v="1205" actId="47"/>
        <pc:sldMkLst>
          <pc:docMk/>
          <pc:sldMk cId="679153691" sldId="327"/>
        </pc:sldMkLst>
        <pc:spChg chg="mod">
          <ac:chgData name="Taipale Jyrki" userId="f5e43d1a-f5f1-44b0-802d-7918a7f556bf" providerId="ADAL" clId="{3DBEC84A-C7C8-4249-B063-373281DE9512}" dt="2024-08-19T05:29:10.791" v="71" actId="20577"/>
          <ac:spMkLst>
            <pc:docMk/>
            <pc:sldMk cId="679153691" sldId="327"/>
            <ac:spMk id="2" creationId="{B4D424BC-7E39-184C-4244-477940430306}"/>
          </ac:spMkLst>
        </pc:spChg>
        <pc:spChg chg="mod">
          <ac:chgData name="Taipale Jyrki" userId="f5e43d1a-f5f1-44b0-802d-7918a7f556bf" providerId="ADAL" clId="{3DBEC84A-C7C8-4249-B063-373281DE9512}" dt="2024-08-19T05:29:21.990" v="89" actId="5793"/>
          <ac:spMkLst>
            <pc:docMk/>
            <pc:sldMk cId="679153691" sldId="327"/>
            <ac:spMk id="3" creationId="{6DBB03D3-0D9C-A1D9-1C67-D58971469A29}"/>
          </ac:spMkLst>
        </pc:spChg>
      </pc:sldChg>
      <pc:sldChg chg="del">
        <pc:chgData name="Taipale Jyrki" userId="f5e43d1a-f5f1-44b0-802d-7918a7f556bf" providerId="ADAL" clId="{3DBEC84A-C7C8-4249-B063-373281DE9512}" dt="2024-08-19T05:26:27.216" v="16" actId="47"/>
        <pc:sldMkLst>
          <pc:docMk/>
          <pc:sldMk cId="3520547100" sldId="327"/>
        </pc:sldMkLst>
      </pc:sldChg>
      <pc:sldChg chg="del">
        <pc:chgData name="Taipale Jyrki" userId="f5e43d1a-f5f1-44b0-802d-7918a7f556bf" providerId="ADAL" clId="{3DBEC84A-C7C8-4249-B063-373281DE9512}" dt="2024-08-19T05:26:28.226" v="17" actId="47"/>
        <pc:sldMkLst>
          <pc:docMk/>
          <pc:sldMk cId="4293332358" sldId="328"/>
        </pc:sldMkLst>
      </pc:sldChg>
      <pc:sldChg chg="del">
        <pc:chgData name="Taipale Jyrki" userId="f5e43d1a-f5f1-44b0-802d-7918a7f556bf" providerId="ADAL" clId="{3DBEC84A-C7C8-4249-B063-373281DE9512}" dt="2024-08-19T05:26:25.071" v="14" actId="47"/>
        <pc:sldMkLst>
          <pc:docMk/>
          <pc:sldMk cId="2961145492" sldId="329"/>
        </pc:sldMkLst>
      </pc:sldChg>
      <pc:sldChg chg="modSp add ord">
        <pc:chgData name="Taipale Jyrki" userId="f5e43d1a-f5f1-44b0-802d-7918a7f556bf" providerId="ADAL" clId="{3DBEC84A-C7C8-4249-B063-373281DE9512}" dt="2024-08-23T06:44:24.823" v="1383" actId="1076"/>
        <pc:sldMkLst>
          <pc:docMk/>
          <pc:sldMk cId="1113682087" sldId="334"/>
        </pc:sldMkLst>
        <pc:picChg chg="mod">
          <ac:chgData name="Taipale Jyrki" userId="f5e43d1a-f5f1-44b0-802d-7918a7f556bf" providerId="ADAL" clId="{3DBEC84A-C7C8-4249-B063-373281DE9512}" dt="2024-08-23T06:44:24.823" v="1383" actId="1076"/>
          <ac:picMkLst>
            <pc:docMk/>
            <pc:sldMk cId="1113682087" sldId="334"/>
            <ac:picMk id="1026" creationId="{88300302-8D3D-432E-862E-AF39C1E62E8C}"/>
          </ac:picMkLst>
        </pc:picChg>
      </pc:sldChg>
      <pc:sldChg chg="add ord">
        <pc:chgData name="Taipale Jyrki" userId="f5e43d1a-f5f1-44b0-802d-7918a7f556bf" providerId="ADAL" clId="{3DBEC84A-C7C8-4249-B063-373281DE9512}" dt="2024-08-23T06:46:29.858" v="1389"/>
        <pc:sldMkLst>
          <pc:docMk/>
          <pc:sldMk cId="3239234378" sldId="342"/>
        </pc:sldMkLst>
      </pc:sldChg>
      <pc:sldChg chg="addSp delSp modSp new mod">
        <pc:chgData name="Taipale Jyrki" userId="f5e43d1a-f5f1-44b0-802d-7918a7f556bf" providerId="ADAL" clId="{3DBEC84A-C7C8-4249-B063-373281DE9512}" dt="2024-08-20T08:00:37.050" v="149" actId="14100"/>
        <pc:sldMkLst>
          <pc:docMk/>
          <pc:sldMk cId="309117507" sldId="343"/>
        </pc:sldMkLst>
        <pc:spChg chg="del">
          <ac:chgData name="Taipale Jyrki" userId="f5e43d1a-f5f1-44b0-802d-7918a7f556bf" providerId="ADAL" clId="{3DBEC84A-C7C8-4249-B063-373281DE9512}" dt="2024-08-20T08:00:25.319" v="145" actId="478"/>
          <ac:spMkLst>
            <pc:docMk/>
            <pc:sldMk cId="309117507" sldId="343"/>
            <ac:spMk id="2" creationId="{20A985F7-8CAE-1322-9D40-A5546F10AFEE}"/>
          </ac:spMkLst>
        </pc:spChg>
        <pc:spChg chg="del">
          <ac:chgData name="Taipale Jyrki" userId="f5e43d1a-f5f1-44b0-802d-7918a7f556bf" providerId="ADAL" clId="{3DBEC84A-C7C8-4249-B063-373281DE9512}" dt="2024-08-20T08:00:27.920" v="146" actId="478"/>
          <ac:spMkLst>
            <pc:docMk/>
            <pc:sldMk cId="309117507" sldId="343"/>
            <ac:spMk id="3" creationId="{5A0900E7-8844-B919-EC40-C5C769C51090}"/>
          </ac:spMkLst>
        </pc:spChg>
        <pc:picChg chg="add mod modCrop">
          <ac:chgData name="Taipale Jyrki" userId="f5e43d1a-f5f1-44b0-802d-7918a7f556bf" providerId="ADAL" clId="{3DBEC84A-C7C8-4249-B063-373281DE9512}" dt="2024-08-20T08:00:37.050" v="149" actId="14100"/>
          <ac:picMkLst>
            <pc:docMk/>
            <pc:sldMk cId="309117507" sldId="343"/>
            <ac:picMk id="5" creationId="{F188BEB5-97F1-46B0-390B-23AA9AA20347}"/>
          </ac:picMkLst>
        </pc:picChg>
      </pc:sldChg>
      <pc:sldChg chg="add del">
        <pc:chgData name="Taipale Jyrki" userId="f5e43d1a-f5f1-44b0-802d-7918a7f556bf" providerId="ADAL" clId="{3DBEC84A-C7C8-4249-B063-373281DE9512}" dt="2024-08-20T07:59:43.443" v="138" actId="47"/>
        <pc:sldMkLst>
          <pc:docMk/>
          <pc:sldMk cId="849311462" sldId="343"/>
        </pc:sldMkLst>
      </pc:sldChg>
      <pc:sldChg chg="addSp modSp new mod">
        <pc:chgData name="Taipale Jyrki" userId="f5e43d1a-f5f1-44b0-802d-7918a7f556bf" providerId="ADAL" clId="{3DBEC84A-C7C8-4249-B063-373281DE9512}" dt="2024-08-20T08:02:02.888" v="159" actId="14100"/>
        <pc:sldMkLst>
          <pc:docMk/>
          <pc:sldMk cId="2662501198" sldId="344"/>
        </pc:sldMkLst>
        <pc:picChg chg="add mod modCrop">
          <ac:chgData name="Taipale Jyrki" userId="f5e43d1a-f5f1-44b0-802d-7918a7f556bf" providerId="ADAL" clId="{3DBEC84A-C7C8-4249-B063-373281DE9512}" dt="2024-08-20T08:02:02.888" v="159" actId="14100"/>
          <ac:picMkLst>
            <pc:docMk/>
            <pc:sldMk cId="2662501198" sldId="344"/>
            <ac:picMk id="5" creationId="{84E49541-AFFE-7B99-75DA-C77B662EF925}"/>
          </ac:picMkLst>
        </pc:picChg>
      </pc:sldChg>
      <pc:sldChg chg="addSp modSp new mod ord">
        <pc:chgData name="Taipale Jyrki" userId="f5e43d1a-f5f1-44b0-802d-7918a7f556bf" providerId="ADAL" clId="{3DBEC84A-C7C8-4249-B063-373281DE9512}" dt="2024-08-20T08:04:13.213" v="170"/>
        <pc:sldMkLst>
          <pc:docMk/>
          <pc:sldMk cId="3325840015" sldId="345"/>
        </pc:sldMkLst>
        <pc:picChg chg="add mod modCrop">
          <ac:chgData name="Taipale Jyrki" userId="f5e43d1a-f5f1-44b0-802d-7918a7f556bf" providerId="ADAL" clId="{3DBEC84A-C7C8-4249-B063-373281DE9512}" dt="2024-08-20T08:04:05.536" v="168" actId="14100"/>
          <ac:picMkLst>
            <pc:docMk/>
            <pc:sldMk cId="3325840015" sldId="345"/>
            <ac:picMk id="5" creationId="{7CEEC6AF-F530-3966-55BD-C3FB97F9747B}"/>
          </ac:picMkLst>
        </pc:picChg>
      </pc:sldChg>
      <pc:sldChg chg="addSp modSp new mod">
        <pc:chgData name="Taipale Jyrki" userId="f5e43d1a-f5f1-44b0-802d-7918a7f556bf" providerId="ADAL" clId="{3DBEC84A-C7C8-4249-B063-373281DE9512}" dt="2024-08-20T08:05:41.723" v="181" actId="14100"/>
        <pc:sldMkLst>
          <pc:docMk/>
          <pc:sldMk cId="2299668243" sldId="346"/>
        </pc:sldMkLst>
        <pc:picChg chg="add mod modCrop">
          <ac:chgData name="Taipale Jyrki" userId="f5e43d1a-f5f1-44b0-802d-7918a7f556bf" providerId="ADAL" clId="{3DBEC84A-C7C8-4249-B063-373281DE9512}" dt="2024-08-20T08:05:41.723" v="181" actId="14100"/>
          <ac:picMkLst>
            <pc:docMk/>
            <pc:sldMk cId="2299668243" sldId="346"/>
            <ac:picMk id="5" creationId="{2DFBCA40-9F85-E40D-DFE5-8926DED157F3}"/>
          </ac:picMkLst>
        </pc:picChg>
      </pc:sldChg>
      <pc:sldChg chg="addSp modSp new mod">
        <pc:chgData name="Taipale Jyrki" userId="f5e43d1a-f5f1-44b0-802d-7918a7f556bf" providerId="ADAL" clId="{3DBEC84A-C7C8-4249-B063-373281DE9512}" dt="2024-08-20T08:06:55.614" v="189" actId="14100"/>
        <pc:sldMkLst>
          <pc:docMk/>
          <pc:sldMk cId="685455749" sldId="347"/>
        </pc:sldMkLst>
        <pc:picChg chg="add mod modCrop">
          <ac:chgData name="Taipale Jyrki" userId="f5e43d1a-f5f1-44b0-802d-7918a7f556bf" providerId="ADAL" clId="{3DBEC84A-C7C8-4249-B063-373281DE9512}" dt="2024-08-20T08:06:55.614" v="189" actId="14100"/>
          <ac:picMkLst>
            <pc:docMk/>
            <pc:sldMk cId="685455749" sldId="347"/>
            <ac:picMk id="5" creationId="{7E0278E2-2503-CD71-174D-2C02017BDAD0}"/>
          </ac:picMkLst>
        </pc:picChg>
      </pc:sldChg>
      <pc:sldChg chg="addSp delSp modSp new mod ord">
        <pc:chgData name="Taipale Jyrki" userId="f5e43d1a-f5f1-44b0-802d-7918a7f556bf" providerId="ADAL" clId="{3DBEC84A-C7C8-4249-B063-373281DE9512}" dt="2024-08-23T06:36:31.004" v="1261"/>
        <pc:sldMkLst>
          <pc:docMk/>
          <pc:sldMk cId="1372840463" sldId="348"/>
        </pc:sldMkLst>
        <pc:spChg chg="del">
          <ac:chgData name="Taipale Jyrki" userId="f5e43d1a-f5f1-44b0-802d-7918a7f556bf" providerId="ADAL" clId="{3DBEC84A-C7C8-4249-B063-373281DE9512}" dt="2024-08-20T08:09:46.569" v="198" actId="478"/>
          <ac:spMkLst>
            <pc:docMk/>
            <pc:sldMk cId="1372840463" sldId="348"/>
            <ac:spMk id="2" creationId="{A7D1F3D7-7DCC-AC60-850F-8326B0A7C11B}"/>
          </ac:spMkLst>
        </pc:spChg>
        <pc:picChg chg="add mod modCrop">
          <ac:chgData name="Taipale Jyrki" userId="f5e43d1a-f5f1-44b0-802d-7918a7f556bf" providerId="ADAL" clId="{3DBEC84A-C7C8-4249-B063-373281DE9512}" dt="2024-08-20T08:09:42.029" v="197" actId="14100"/>
          <ac:picMkLst>
            <pc:docMk/>
            <pc:sldMk cId="1372840463" sldId="348"/>
            <ac:picMk id="5" creationId="{43AB1196-4560-D442-1590-F2E08D29A912}"/>
          </ac:picMkLst>
        </pc:picChg>
      </pc:sldChg>
      <pc:sldChg chg="addSp modSp new mod">
        <pc:chgData name="Taipale Jyrki" userId="f5e43d1a-f5f1-44b0-802d-7918a7f556bf" providerId="ADAL" clId="{3DBEC84A-C7C8-4249-B063-373281DE9512}" dt="2024-08-20T08:10:37.025" v="206" actId="14100"/>
        <pc:sldMkLst>
          <pc:docMk/>
          <pc:sldMk cId="2626092287" sldId="349"/>
        </pc:sldMkLst>
        <pc:picChg chg="add mod modCrop">
          <ac:chgData name="Taipale Jyrki" userId="f5e43d1a-f5f1-44b0-802d-7918a7f556bf" providerId="ADAL" clId="{3DBEC84A-C7C8-4249-B063-373281DE9512}" dt="2024-08-20T08:10:37.025" v="206" actId="14100"/>
          <ac:picMkLst>
            <pc:docMk/>
            <pc:sldMk cId="2626092287" sldId="349"/>
            <ac:picMk id="5" creationId="{8EE5D153-B9F5-25D3-1F62-616033108D68}"/>
          </ac:picMkLst>
        </pc:picChg>
      </pc:sldChg>
      <pc:sldChg chg="addSp modSp new mod ord">
        <pc:chgData name="Taipale Jyrki" userId="f5e43d1a-f5f1-44b0-802d-7918a7f556bf" providerId="ADAL" clId="{3DBEC84A-C7C8-4249-B063-373281DE9512}" dt="2024-08-23T06:43:53.933" v="1380"/>
        <pc:sldMkLst>
          <pc:docMk/>
          <pc:sldMk cId="1201271137" sldId="350"/>
        </pc:sldMkLst>
        <pc:picChg chg="add mod modCrop">
          <ac:chgData name="Taipale Jyrki" userId="f5e43d1a-f5f1-44b0-802d-7918a7f556bf" providerId="ADAL" clId="{3DBEC84A-C7C8-4249-B063-373281DE9512}" dt="2024-08-20T08:11:41.941" v="214" actId="14100"/>
          <ac:picMkLst>
            <pc:docMk/>
            <pc:sldMk cId="1201271137" sldId="350"/>
            <ac:picMk id="5" creationId="{33B55512-B389-340F-43EB-781B7840A683}"/>
          </ac:picMkLst>
        </pc:picChg>
      </pc:sldChg>
      <pc:sldChg chg="addSp modSp new mod ord">
        <pc:chgData name="Taipale Jyrki" userId="f5e43d1a-f5f1-44b0-802d-7918a7f556bf" providerId="ADAL" clId="{3DBEC84A-C7C8-4249-B063-373281DE9512}" dt="2024-08-26T12:37:04.045" v="2504" actId="20577"/>
        <pc:sldMkLst>
          <pc:docMk/>
          <pc:sldMk cId="3564041839" sldId="351"/>
        </pc:sldMkLst>
        <pc:spChg chg="mod">
          <ac:chgData name="Taipale Jyrki" userId="f5e43d1a-f5f1-44b0-802d-7918a7f556bf" providerId="ADAL" clId="{3DBEC84A-C7C8-4249-B063-373281DE9512}" dt="2024-08-26T12:37:04.045" v="2504" actId="20577"/>
          <ac:spMkLst>
            <pc:docMk/>
            <pc:sldMk cId="3564041839" sldId="351"/>
            <ac:spMk id="2" creationId="{81B381F6-7EA6-A5F0-EF12-9B15A0A4D365}"/>
          </ac:spMkLst>
        </pc:spChg>
        <pc:picChg chg="add mod modCrop">
          <ac:chgData name="Taipale Jyrki" userId="f5e43d1a-f5f1-44b0-802d-7918a7f556bf" providerId="ADAL" clId="{3DBEC84A-C7C8-4249-B063-373281DE9512}" dt="2024-08-26T12:36:49.487" v="2465" actId="1076"/>
          <ac:picMkLst>
            <pc:docMk/>
            <pc:sldMk cId="3564041839" sldId="351"/>
            <ac:picMk id="5" creationId="{8F35BA15-18CC-6CD6-D98D-EC5CC66F6CBF}"/>
          </ac:picMkLst>
        </pc:picChg>
      </pc:sldChg>
      <pc:sldChg chg="addSp delSp modSp new mod ord">
        <pc:chgData name="Taipale Jyrki" userId="f5e43d1a-f5f1-44b0-802d-7918a7f556bf" providerId="ADAL" clId="{3DBEC84A-C7C8-4249-B063-373281DE9512}" dt="2024-08-26T12:35:21.527" v="2461" actId="478"/>
        <pc:sldMkLst>
          <pc:docMk/>
          <pc:sldMk cId="720712125" sldId="352"/>
        </pc:sldMkLst>
        <pc:spChg chg="del">
          <ac:chgData name="Taipale Jyrki" userId="f5e43d1a-f5f1-44b0-802d-7918a7f556bf" providerId="ADAL" clId="{3DBEC84A-C7C8-4249-B063-373281DE9512}" dt="2024-08-26T12:35:21.527" v="2461" actId="478"/>
          <ac:spMkLst>
            <pc:docMk/>
            <pc:sldMk cId="720712125" sldId="352"/>
            <ac:spMk id="2" creationId="{1E9073EF-06FE-3FBA-BCE6-D4523551941E}"/>
          </ac:spMkLst>
        </pc:spChg>
        <pc:picChg chg="add mod modCrop">
          <ac:chgData name="Taipale Jyrki" userId="f5e43d1a-f5f1-44b0-802d-7918a7f556bf" providerId="ADAL" clId="{3DBEC84A-C7C8-4249-B063-373281DE9512}" dt="2024-08-20T08:14:13.253" v="231" actId="14100"/>
          <ac:picMkLst>
            <pc:docMk/>
            <pc:sldMk cId="720712125" sldId="352"/>
            <ac:picMk id="5" creationId="{5BAE4177-D817-916E-1DE6-8FCE1B383E81}"/>
          </ac:picMkLst>
        </pc:picChg>
      </pc:sldChg>
      <pc:sldChg chg="modSp new del mod">
        <pc:chgData name="Taipale Jyrki" userId="f5e43d1a-f5f1-44b0-802d-7918a7f556bf" providerId="ADAL" clId="{3DBEC84A-C7C8-4249-B063-373281DE9512}" dt="2024-08-23T06:45:55.032" v="1387" actId="47"/>
        <pc:sldMkLst>
          <pc:docMk/>
          <pc:sldMk cId="388298385" sldId="353"/>
        </pc:sldMkLst>
        <pc:spChg chg="mod">
          <ac:chgData name="Taipale Jyrki" userId="f5e43d1a-f5f1-44b0-802d-7918a7f556bf" providerId="ADAL" clId="{3DBEC84A-C7C8-4249-B063-373281DE9512}" dt="2024-08-23T06:36:16.859" v="1259"/>
          <ac:spMkLst>
            <pc:docMk/>
            <pc:sldMk cId="388298385" sldId="353"/>
            <ac:spMk id="3" creationId="{8DBFA346-6097-B51D-5C30-BAD3306258DE}"/>
          </ac:spMkLst>
        </pc:spChg>
      </pc:sldChg>
      <pc:sldChg chg="modSp new mod">
        <pc:chgData name="Taipale Jyrki" userId="f5e43d1a-f5f1-44b0-802d-7918a7f556bf" providerId="ADAL" clId="{3DBEC84A-C7C8-4249-B063-373281DE9512}" dt="2024-08-23T06:50:33.799" v="1842" actId="20577"/>
        <pc:sldMkLst>
          <pc:docMk/>
          <pc:sldMk cId="3534560557" sldId="354"/>
        </pc:sldMkLst>
        <pc:spChg chg="mod">
          <ac:chgData name="Taipale Jyrki" userId="f5e43d1a-f5f1-44b0-802d-7918a7f556bf" providerId="ADAL" clId="{3DBEC84A-C7C8-4249-B063-373281DE9512}" dt="2024-08-23T06:48:02.605" v="1458" actId="20577"/>
          <ac:spMkLst>
            <pc:docMk/>
            <pc:sldMk cId="3534560557" sldId="354"/>
            <ac:spMk id="2" creationId="{483452E1-0E5B-AC09-3844-D0862C5D5815}"/>
          </ac:spMkLst>
        </pc:spChg>
        <pc:spChg chg="mod">
          <ac:chgData name="Taipale Jyrki" userId="f5e43d1a-f5f1-44b0-802d-7918a7f556bf" providerId="ADAL" clId="{3DBEC84A-C7C8-4249-B063-373281DE9512}" dt="2024-08-23T06:50:33.799" v="1842" actId="20577"/>
          <ac:spMkLst>
            <pc:docMk/>
            <pc:sldMk cId="3534560557" sldId="354"/>
            <ac:spMk id="3" creationId="{4905A6E2-D9F8-2D13-C7A6-CC996EB6B290}"/>
          </ac:spMkLst>
        </pc:spChg>
      </pc:sldChg>
      <pc:sldChg chg="addSp delSp modSp new mod">
        <pc:chgData name="Taipale Jyrki" userId="f5e43d1a-f5f1-44b0-802d-7918a7f556bf" providerId="ADAL" clId="{3DBEC84A-C7C8-4249-B063-373281DE9512}" dt="2024-08-27T07:34:47.089" v="2528" actId="732"/>
        <pc:sldMkLst>
          <pc:docMk/>
          <pc:sldMk cId="67708631" sldId="355"/>
        </pc:sldMkLst>
        <pc:spChg chg="del mod">
          <ac:chgData name="Taipale Jyrki" userId="f5e43d1a-f5f1-44b0-802d-7918a7f556bf" providerId="ADAL" clId="{3DBEC84A-C7C8-4249-B063-373281DE9512}" dt="2024-08-27T07:33:37.055" v="2514" actId="478"/>
          <ac:spMkLst>
            <pc:docMk/>
            <pc:sldMk cId="67708631" sldId="355"/>
            <ac:spMk id="2" creationId="{A29C3AE3-4713-5E22-AD4D-13227C74A064}"/>
          </ac:spMkLst>
        </pc:spChg>
        <pc:spChg chg="del">
          <ac:chgData name="Taipale Jyrki" userId="f5e43d1a-f5f1-44b0-802d-7918a7f556bf" providerId="ADAL" clId="{3DBEC84A-C7C8-4249-B063-373281DE9512}" dt="2024-08-27T07:32:59.288" v="2505" actId="478"/>
          <ac:spMkLst>
            <pc:docMk/>
            <pc:sldMk cId="67708631" sldId="355"/>
            <ac:spMk id="3" creationId="{A175D0A9-208F-2B42-D010-5D96AFAFD0C1}"/>
          </ac:spMkLst>
        </pc:spChg>
        <pc:picChg chg="add mod modCrop">
          <ac:chgData name="Taipale Jyrki" userId="f5e43d1a-f5f1-44b0-802d-7918a7f556bf" providerId="ADAL" clId="{3DBEC84A-C7C8-4249-B063-373281DE9512}" dt="2024-08-27T07:34:47.089" v="2528" actId="732"/>
          <ac:picMkLst>
            <pc:docMk/>
            <pc:sldMk cId="67708631" sldId="355"/>
            <ac:picMk id="5" creationId="{3D89135B-15BD-0860-94AA-8D405924A14B}"/>
          </ac:picMkLst>
        </pc:picChg>
      </pc:sldChg>
      <pc:sldChg chg="delSp modSp add del mod setBg delDesignElem">
        <pc:chgData name="Taipale Jyrki" userId="f5e43d1a-f5f1-44b0-802d-7918a7f556bf" providerId="ADAL" clId="{3DBEC84A-C7C8-4249-B063-373281DE9512}" dt="2024-08-27T07:35:01.370" v="2529" actId="47"/>
        <pc:sldMkLst>
          <pc:docMk/>
          <pc:sldMk cId="782385677" sldId="356"/>
        </pc:sldMkLst>
        <pc:spChg chg="mod">
          <ac:chgData name="Taipale Jyrki" userId="f5e43d1a-f5f1-44b0-802d-7918a7f556bf" providerId="ADAL" clId="{3DBEC84A-C7C8-4249-B063-373281DE9512}" dt="2024-08-26T06:30:06.745" v="2321" actId="1076"/>
          <ac:spMkLst>
            <pc:docMk/>
            <pc:sldMk cId="782385677" sldId="356"/>
            <ac:spMk id="2" creationId="{00000000-0000-0000-0000-000000000000}"/>
          </ac:spMkLst>
        </pc:spChg>
        <pc:spChg chg="mod">
          <ac:chgData name="Taipale Jyrki" userId="f5e43d1a-f5f1-44b0-802d-7918a7f556bf" providerId="ADAL" clId="{3DBEC84A-C7C8-4249-B063-373281DE9512}" dt="2024-08-26T06:29:59.970" v="2319" actId="207"/>
          <ac:spMkLst>
            <pc:docMk/>
            <pc:sldMk cId="782385677" sldId="356"/>
            <ac:spMk id="3" creationId="{00000000-0000-0000-0000-000000000000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782385677" sldId="356"/>
            <ac:spMk id="1066" creationId="{56604AF4-AEF7-4020-93AD-C74808D17E3E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782385677" sldId="356"/>
            <ac:spMk id="1067" creationId="{EDB65AB2-AC18-4139-B8BE-52452A256449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782385677" sldId="356"/>
            <ac:spMk id="1068" creationId="{B89A5304-EF26-47F3-9CB7-ED121FC744E7}"/>
          </ac:spMkLst>
        </pc:spChg>
        <pc:picChg chg="mod">
          <ac:chgData name="Taipale Jyrki" userId="f5e43d1a-f5f1-44b0-802d-7918a7f556bf" providerId="ADAL" clId="{3DBEC84A-C7C8-4249-B063-373281DE9512}" dt="2024-08-26T06:30:15.305" v="2322" actId="1076"/>
          <ac:picMkLst>
            <pc:docMk/>
            <pc:sldMk cId="782385677" sldId="356"/>
            <ac:picMk id="5" creationId="{944712F3-0230-404C-80D3-960FBF7550A8}"/>
          </ac:picMkLst>
        </pc:picChg>
        <pc:picChg chg="mod">
          <ac:chgData name="Taipale Jyrki" userId="f5e43d1a-f5f1-44b0-802d-7918a7f556bf" providerId="ADAL" clId="{3DBEC84A-C7C8-4249-B063-373281DE9512}" dt="2024-08-26T06:30:15.305" v="2322" actId="1076"/>
          <ac:picMkLst>
            <pc:docMk/>
            <pc:sldMk cId="782385677" sldId="356"/>
            <ac:picMk id="1026" creationId="{756ADE2E-171F-4DC0-B1D0-628CC5993E7A}"/>
          </ac:picMkLst>
        </pc:picChg>
      </pc:sldChg>
      <pc:sldChg chg="modSp add del mod">
        <pc:chgData name="Taipale Jyrki" userId="f5e43d1a-f5f1-44b0-802d-7918a7f556bf" providerId="ADAL" clId="{3DBEC84A-C7C8-4249-B063-373281DE9512}" dt="2024-08-27T07:35:17.470" v="2531" actId="47"/>
        <pc:sldMkLst>
          <pc:docMk/>
          <pc:sldMk cId="893870589" sldId="357"/>
        </pc:sldMkLst>
        <pc:spChg chg="mod">
          <ac:chgData name="Taipale Jyrki" userId="f5e43d1a-f5f1-44b0-802d-7918a7f556bf" providerId="ADAL" clId="{3DBEC84A-C7C8-4249-B063-373281DE9512}" dt="2024-08-26T06:29:45.813" v="2315" actId="27636"/>
          <ac:spMkLst>
            <pc:docMk/>
            <pc:sldMk cId="893870589" sldId="357"/>
            <ac:spMk id="3" creationId="{010ADFAE-BC5C-4F5D-BF18-CB28677665DC}"/>
          </ac:spMkLst>
        </pc:spChg>
      </pc:sldChg>
      <pc:sldChg chg="modSp add del mod">
        <pc:chgData name="Taipale Jyrki" userId="f5e43d1a-f5f1-44b0-802d-7918a7f556bf" providerId="ADAL" clId="{3DBEC84A-C7C8-4249-B063-373281DE9512}" dt="2024-08-27T07:35:17.470" v="2531" actId="47"/>
        <pc:sldMkLst>
          <pc:docMk/>
          <pc:sldMk cId="4198174478" sldId="358"/>
        </pc:sldMkLst>
        <pc:spChg chg="mod">
          <ac:chgData name="Taipale Jyrki" userId="f5e43d1a-f5f1-44b0-802d-7918a7f556bf" providerId="ADAL" clId="{3DBEC84A-C7C8-4249-B063-373281DE9512}" dt="2024-08-26T06:29:45.821" v="2316" actId="27636"/>
          <ac:spMkLst>
            <pc:docMk/>
            <pc:sldMk cId="4198174478" sldId="358"/>
            <ac:spMk id="3" creationId="{E2C69DEF-8FE5-40A5-AC78-804B7AE7A12C}"/>
          </ac:spMkLst>
        </pc:spChg>
      </pc:sldChg>
      <pc:sldChg chg="add del">
        <pc:chgData name="Taipale Jyrki" userId="f5e43d1a-f5f1-44b0-802d-7918a7f556bf" providerId="ADAL" clId="{3DBEC84A-C7C8-4249-B063-373281DE9512}" dt="2024-08-27T07:35:17.470" v="2531" actId="47"/>
        <pc:sldMkLst>
          <pc:docMk/>
          <pc:sldMk cId="2647186439" sldId="359"/>
        </pc:sldMkLst>
      </pc:sldChg>
      <pc:sldChg chg="delSp add del setBg delDesignElem">
        <pc:chgData name="Taipale Jyrki" userId="f5e43d1a-f5f1-44b0-802d-7918a7f556bf" providerId="ADAL" clId="{3DBEC84A-C7C8-4249-B063-373281DE9512}" dt="2024-08-27T07:35:17.470" v="2531" actId="47"/>
        <pc:sldMkLst>
          <pc:docMk/>
          <pc:sldMk cId="2549498313" sldId="360"/>
        </pc:sldMkLst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2549498313" sldId="360"/>
            <ac:spMk id="12" creationId="{A9E881A4-A468-403A-9941-F8FFD5C68144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2549498313" sldId="360"/>
            <ac:spMk id="14" creationId="{6F168544-607B-491A-8601-3087D0FCE1DD}"/>
          </ac:spMkLst>
        </pc:spChg>
      </pc:sldChg>
      <pc:sldChg chg="delSp add del setBg delDesignElem">
        <pc:chgData name="Taipale Jyrki" userId="f5e43d1a-f5f1-44b0-802d-7918a7f556bf" providerId="ADAL" clId="{3DBEC84A-C7C8-4249-B063-373281DE9512}" dt="2024-08-27T07:35:17.470" v="2531" actId="47"/>
        <pc:sldMkLst>
          <pc:docMk/>
          <pc:sldMk cId="759965759" sldId="361"/>
        </pc:sldMkLst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759965759" sldId="361"/>
            <ac:spMk id="39" creationId="{A9E881A4-A468-403A-9941-F8FFD5C68144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759965759" sldId="361"/>
            <ac:spMk id="41" creationId="{6F168544-607B-491A-8601-3087D0FCE1DD}"/>
          </ac:spMkLst>
        </pc:spChg>
      </pc:sldChg>
      <pc:sldChg chg="delSp add del setBg delDesignElem">
        <pc:chgData name="Taipale Jyrki" userId="f5e43d1a-f5f1-44b0-802d-7918a7f556bf" providerId="ADAL" clId="{3DBEC84A-C7C8-4249-B063-373281DE9512}" dt="2024-08-27T07:35:17.470" v="2531" actId="47"/>
        <pc:sldMkLst>
          <pc:docMk/>
          <pc:sldMk cId="1078282775" sldId="362"/>
        </pc:sldMkLst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1078282775" sldId="362"/>
            <ac:spMk id="11" creationId="{A9E881A4-A468-403A-9941-F8FFD5C68144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1078282775" sldId="362"/>
            <ac:spMk id="13" creationId="{6F168544-607B-491A-8601-3087D0FCE1DD}"/>
          </ac:spMkLst>
        </pc:spChg>
      </pc:sldChg>
      <pc:sldChg chg="delSp modSp add del mod setBg delDesignElem">
        <pc:chgData name="Taipale Jyrki" userId="f5e43d1a-f5f1-44b0-802d-7918a7f556bf" providerId="ADAL" clId="{3DBEC84A-C7C8-4249-B063-373281DE9512}" dt="2024-08-27T07:35:17.470" v="2531" actId="47"/>
        <pc:sldMkLst>
          <pc:docMk/>
          <pc:sldMk cId="3841246799" sldId="363"/>
        </pc:sldMkLst>
        <pc:spChg chg="mod">
          <ac:chgData name="Taipale Jyrki" userId="f5e43d1a-f5f1-44b0-802d-7918a7f556bf" providerId="ADAL" clId="{3DBEC84A-C7C8-4249-B063-373281DE9512}" dt="2024-08-26T06:29:45.834" v="2317" actId="27636"/>
          <ac:spMkLst>
            <pc:docMk/>
            <pc:sldMk cId="3841246799" sldId="363"/>
            <ac:spMk id="3" creationId="{DF1AF6BE-ACB0-4A69-AA52-380F7622F207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3841246799" sldId="363"/>
            <ac:spMk id="53" creationId="{04812C46-200A-4DEB-A05E-3ED6C68C2387}"/>
          </ac:spMkLst>
        </pc:spChg>
        <pc:spChg chg="del">
          <ac:chgData name="Taipale Jyrki" userId="f5e43d1a-f5f1-44b0-802d-7918a7f556bf" providerId="ADAL" clId="{3DBEC84A-C7C8-4249-B063-373281DE9512}" dt="2024-08-26T06:29:45.721" v="2314"/>
          <ac:spMkLst>
            <pc:docMk/>
            <pc:sldMk cId="3841246799" sldId="363"/>
            <ac:spMk id="55" creationId="{D1EA859B-E555-4109-94F3-6700E046E008}"/>
          </ac:spMkLst>
        </pc:spChg>
      </pc:sldChg>
      <pc:sldChg chg="modSp add mod">
        <pc:chgData name="Taipale Jyrki" userId="f5e43d1a-f5f1-44b0-802d-7918a7f556bf" providerId="ADAL" clId="{3DBEC84A-C7C8-4249-B063-373281DE9512}" dt="2024-08-26T06:32:41.198" v="2324" actId="27636"/>
        <pc:sldMkLst>
          <pc:docMk/>
          <pc:sldMk cId="1010789197" sldId="364"/>
        </pc:sldMkLst>
        <pc:spChg chg="mod">
          <ac:chgData name="Taipale Jyrki" userId="f5e43d1a-f5f1-44b0-802d-7918a7f556bf" providerId="ADAL" clId="{3DBEC84A-C7C8-4249-B063-373281DE9512}" dt="2024-08-26T06:32:41.198" v="2324" actId="27636"/>
          <ac:spMkLst>
            <pc:docMk/>
            <pc:sldMk cId="1010789197" sldId="364"/>
            <ac:spMk id="4" creationId="{5FCF36A7-4C1D-89CA-99FC-1DAB6149DE73}"/>
          </ac:spMkLst>
        </pc:spChg>
      </pc:sldChg>
      <pc:sldChg chg="add">
        <pc:chgData name="Taipale Jyrki" userId="f5e43d1a-f5f1-44b0-802d-7918a7f556bf" providerId="ADAL" clId="{3DBEC84A-C7C8-4249-B063-373281DE9512}" dt="2024-08-26T06:32:41.131" v="2323"/>
        <pc:sldMkLst>
          <pc:docMk/>
          <pc:sldMk cId="443568635" sldId="365"/>
        </pc:sldMkLst>
      </pc:sldChg>
      <pc:sldChg chg="add">
        <pc:chgData name="Taipale Jyrki" userId="f5e43d1a-f5f1-44b0-802d-7918a7f556bf" providerId="ADAL" clId="{3DBEC84A-C7C8-4249-B063-373281DE9512}" dt="2024-08-26T06:32:41.131" v="2323"/>
        <pc:sldMkLst>
          <pc:docMk/>
          <pc:sldMk cId="35475281" sldId="366"/>
        </pc:sldMkLst>
      </pc:sldChg>
      <pc:sldChg chg="modSp add mod">
        <pc:chgData name="Taipale Jyrki" userId="f5e43d1a-f5f1-44b0-802d-7918a7f556bf" providerId="ADAL" clId="{3DBEC84A-C7C8-4249-B063-373281DE9512}" dt="2024-08-26T06:32:41.214" v="2325" actId="27636"/>
        <pc:sldMkLst>
          <pc:docMk/>
          <pc:sldMk cId="835330624" sldId="367"/>
        </pc:sldMkLst>
        <pc:spChg chg="mod">
          <ac:chgData name="Taipale Jyrki" userId="f5e43d1a-f5f1-44b0-802d-7918a7f556bf" providerId="ADAL" clId="{3DBEC84A-C7C8-4249-B063-373281DE9512}" dt="2024-08-26T06:32:41.214" v="2325" actId="27636"/>
          <ac:spMkLst>
            <pc:docMk/>
            <pc:sldMk cId="835330624" sldId="367"/>
            <ac:spMk id="3" creationId="{B96B5514-A4B9-07E2-7247-93E147195B85}"/>
          </ac:spMkLst>
        </pc:spChg>
      </pc:sldChg>
      <pc:sldChg chg="modSp new mod">
        <pc:chgData name="Taipale Jyrki" userId="f5e43d1a-f5f1-44b0-802d-7918a7f556bf" providerId="ADAL" clId="{3DBEC84A-C7C8-4249-B063-373281DE9512}" dt="2024-08-26T08:01:55.320" v="2377" actId="20577"/>
        <pc:sldMkLst>
          <pc:docMk/>
          <pc:sldMk cId="2424215315" sldId="368"/>
        </pc:sldMkLst>
        <pc:spChg chg="mod">
          <ac:chgData name="Taipale Jyrki" userId="f5e43d1a-f5f1-44b0-802d-7918a7f556bf" providerId="ADAL" clId="{3DBEC84A-C7C8-4249-B063-373281DE9512}" dt="2024-08-26T08:01:49.328" v="2364" actId="20577"/>
          <ac:spMkLst>
            <pc:docMk/>
            <pc:sldMk cId="2424215315" sldId="368"/>
            <ac:spMk id="2" creationId="{489FDE34-AC5E-2930-B6F3-640F9203CB9A}"/>
          </ac:spMkLst>
        </pc:spChg>
        <pc:spChg chg="mod">
          <ac:chgData name="Taipale Jyrki" userId="f5e43d1a-f5f1-44b0-802d-7918a7f556bf" providerId="ADAL" clId="{3DBEC84A-C7C8-4249-B063-373281DE9512}" dt="2024-08-26T08:01:55.320" v="2377" actId="20577"/>
          <ac:spMkLst>
            <pc:docMk/>
            <pc:sldMk cId="2424215315" sldId="368"/>
            <ac:spMk id="3" creationId="{00EDE9F0-E5D6-9DAA-7A54-85393D775EFA}"/>
          </ac:spMkLst>
        </pc:spChg>
      </pc:sldChg>
      <pc:sldChg chg="addSp delSp modSp new mod">
        <pc:chgData name="Taipale Jyrki" userId="f5e43d1a-f5f1-44b0-802d-7918a7f556bf" providerId="ADAL" clId="{3DBEC84A-C7C8-4249-B063-373281DE9512}" dt="2024-08-27T07:34:35.002" v="2527" actId="14100"/>
        <pc:sldMkLst>
          <pc:docMk/>
          <pc:sldMk cId="2237276259" sldId="369"/>
        </pc:sldMkLst>
        <pc:spChg chg="del">
          <ac:chgData name="Taipale Jyrki" userId="f5e43d1a-f5f1-44b0-802d-7918a7f556bf" providerId="ADAL" clId="{3DBEC84A-C7C8-4249-B063-373281DE9512}" dt="2024-08-27T07:34:16.096" v="2520" actId="478"/>
          <ac:spMkLst>
            <pc:docMk/>
            <pc:sldMk cId="2237276259" sldId="369"/>
            <ac:spMk id="2" creationId="{EC24265D-5F5A-C759-4D9D-B8462BC65F36}"/>
          </ac:spMkLst>
        </pc:spChg>
        <pc:spChg chg="del">
          <ac:chgData name="Taipale Jyrki" userId="f5e43d1a-f5f1-44b0-802d-7918a7f556bf" providerId="ADAL" clId="{3DBEC84A-C7C8-4249-B063-373281DE9512}" dt="2024-08-27T07:34:14.945" v="2519" actId="478"/>
          <ac:spMkLst>
            <pc:docMk/>
            <pc:sldMk cId="2237276259" sldId="369"/>
            <ac:spMk id="3" creationId="{A1E6AD3B-8005-30CE-BCB0-A3467A1788A0}"/>
          </ac:spMkLst>
        </pc:spChg>
        <pc:picChg chg="add mod modCrop">
          <ac:chgData name="Taipale Jyrki" userId="f5e43d1a-f5f1-44b0-802d-7918a7f556bf" providerId="ADAL" clId="{3DBEC84A-C7C8-4249-B063-373281DE9512}" dt="2024-08-27T07:34:35.002" v="2527" actId="14100"/>
          <ac:picMkLst>
            <pc:docMk/>
            <pc:sldMk cId="2237276259" sldId="369"/>
            <ac:picMk id="5" creationId="{81A3B8A9-1A02-6E18-21DA-96876A67F4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BFC-E069-BF44-9F67-1C355F99E13B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382FE-4691-A545-BD2F-E24BB0BFFF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2823" y="1828806"/>
            <a:ext cx="5238354" cy="176184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823" y="3682720"/>
            <a:ext cx="5238354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80"/>
          <a:stretch/>
        </p:blipFill>
        <p:spPr>
          <a:xfrm>
            <a:off x="0" y="-1"/>
            <a:ext cx="1952823" cy="688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01" y="403412"/>
            <a:ext cx="2118798" cy="825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533399" y="2159725"/>
            <a:ext cx="3263538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chemeClr val="accent5"/>
                </a:solidFill>
              </a:rPr>
              <a:t>talous.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533399" y="1634219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Vaatimattomasti paras</a:t>
            </a:r>
            <a:endParaRPr lang="en-GB" sz="3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67638" y="2072640"/>
            <a:ext cx="5257801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chemeClr val="accent2"/>
                </a:solidFill>
              </a:rPr>
              <a:t>elinkeinoelämän tuki.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67639" y="1547134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</a:rPr>
              <a:t>Vaatimattomasti paras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944188" y="2159725"/>
            <a:ext cx="3263538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chemeClr val="accent4"/>
                </a:solidFill>
              </a:rPr>
              <a:t>palveluasenne.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944188" y="1634219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</a:rPr>
              <a:t>Vaatimattomasti paras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620485" y="1576251"/>
            <a:ext cx="3263538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chemeClr val="accent6"/>
                </a:solidFill>
              </a:rPr>
              <a:t>välittäminen.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0485" y="1050745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</a:rPr>
              <a:t>Vaatimattomasti paras</a:t>
            </a:r>
            <a:endParaRPr lang="en-GB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620485" y="1306285"/>
            <a:ext cx="3263538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chemeClr val="tx2"/>
                </a:solidFill>
              </a:rPr>
              <a:t>Kangasala.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0485" y="780779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</a:rPr>
              <a:t>Vaatimattomasti paras</a:t>
            </a:r>
            <a:endParaRPr lang="en-GB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079" y="1825625"/>
            <a:ext cx="421277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3" y="1825625"/>
            <a:ext cx="416215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2" y="365129"/>
            <a:ext cx="8602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1" y="1857385"/>
            <a:ext cx="4393981" cy="6476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081" y="2505075"/>
            <a:ext cx="439398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4045" y="1857385"/>
            <a:ext cx="4070711" cy="6476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4045" y="2505075"/>
            <a:ext cx="407071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12757"/>
          <a:stretch/>
        </p:blipFill>
        <p:spPr>
          <a:xfrm>
            <a:off x="5662756" y="0"/>
            <a:ext cx="3481244" cy="68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7" y="6373768"/>
            <a:ext cx="1515398" cy="37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27B5-43F4-5248-9383-66597D700702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75FF6-563C-454D-AA21-5BDCFEF64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03535"/>
            <a:ext cx="78867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45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410" y="1927275"/>
            <a:ext cx="7894178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1800"/>
            </a:lvl1pPr>
            <a:lvl2pPr algn="l">
              <a:buClr>
                <a:schemeClr val="tx1"/>
              </a:buClr>
              <a:defRPr sz="1500"/>
            </a:lvl2pPr>
            <a:lvl3pPr marL="857250" indent="-171450" algn="l">
              <a:buClr>
                <a:schemeClr val="tx1"/>
              </a:buClr>
              <a:buFont typeface="Wingdings" pitchFamily="2" charset="2"/>
              <a:buChar char="§"/>
              <a:defRPr sz="1350"/>
            </a:lvl3pPr>
            <a:lvl4pPr marL="1200150" indent="-171450" algn="l">
              <a:buClr>
                <a:schemeClr val="tx1"/>
              </a:buClr>
              <a:buFont typeface="Wingdings" pitchFamily="2" charset="2"/>
              <a:buChar char="§"/>
              <a:defRPr sz="1200"/>
            </a:lvl4pPr>
            <a:lvl5pPr algn="l">
              <a:buClr>
                <a:schemeClr val="tx1"/>
              </a:buClr>
              <a:defRPr sz="12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02308" y="6356351"/>
            <a:ext cx="821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BC113-F77D-460D-93D0-13521233AE4E}" type="datetime1">
              <a:rPr lang="fi-FI" smtClean="0"/>
              <a:t>27.8.2024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014" y="6356351"/>
            <a:ext cx="638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DEC344F-66C6-4AB1-A5D0-028D84B06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0" y="169756"/>
            <a:ext cx="1278287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EF66A10E-4733-4BA7-8132-A2EB004F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252" y="6356351"/>
            <a:ext cx="2951972" cy="365125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290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1" y="952100"/>
            <a:ext cx="5306239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1" y="3831825"/>
            <a:ext cx="530623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2" y="952100"/>
            <a:ext cx="5201736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2" y="3831825"/>
            <a:ext cx="5201736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2" y="952100"/>
            <a:ext cx="5236570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2" y="3831825"/>
            <a:ext cx="52365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1" y="952100"/>
            <a:ext cx="5271405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1" y="3831825"/>
            <a:ext cx="527140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2" y="952100"/>
            <a:ext cx="5236570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2" y="3831825"/>
            <a:ext cx="52365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n otsikko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2653"/>
          <a:stretch/>
        </p:blipFill>
        <p:spPr>
          <a:xfrm>
            <a:off x="5686697" y="0"/>
            <a:ext cx="3457303" cy="69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2" y="952100"/>
            <a:ext cx="5140776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2" y="3831825"/>
            <a:ext cx="5140776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72142" y="2368731"/>
            <a:ext cx="3263538" cy="577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000" noProof="0" dirty="0">
                <a:solidFill>
                  <a:srgbClr val="00974B"/>
                </a:solidFill>
              </a:rPr>
              <a:t>elinympäristö.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72142" y="1843225"/>
            <a:ext cx="4761412" cy="63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Vaatimattomasti paras</a:t>
            </a:r>
            <a:endParaRPr lang="en-GB" sz="30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081" y="365129"/>
            <a:ext cx="8489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81" y="1825625"/>
            <a:ext cx="84892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16661" y="6356357"/>
            <a:ext cx="1036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227B5-43F4-5248-9383-66597D700702}" type="datetimeFigureOut">
              <a:rPr lang="en-GB" smtClean="0"/>
              <a:pPr/>
              <a:t>27/08/2024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6063" y="6356357"/>
            <a:ext cx="4368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078" y="6356357"/>
            <a:ext cx="462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75FF6-563C-454D-AA21-5BDCFEF64C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1" r:id="rId2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ulukunnossa.fi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papunet.fi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uoramankoulunvy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Suoraman</a:t>
            </a:r>
            <a:r>
              <a:rPr lang="en-GB" dirty="0"/>
              <a:t> </a:t>
            </a:r>
            <a:r>
              <a:rPr lang="en-GB" dirty="0" err="1"/>
              <a:t>koulu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823" y="3682720"/>
            <a:ext cx="5238354" cy="2573114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vanhempainilta</a:t>
            </a:r>
            <a:r>
              <a:rPr lang="en-GB" dirty="0"/>
              <a:t> 26.8. </a:t>
            </a:r>
            <a:r>
              <a:rPr lang="en-GB" dirty="0" err="1"/>
              <a:t>klo</a:t>
            </a:r>
            <a:r>
              <a:rPr lang="en-GB" dirty="0"/>
              <a:t> 18</a:t>
            </a:r>
          </a:p>
          <a:p>
            <a:endParaRPr lang="en-GB" dirty="0"/>
          </a:p>
          <a:p>
            <a:r>
              <a:rPr lang="en-GB" dirty="0"/>
              <a:t>I L </a:t>
            </a:r>
            <a:r>
              <a:rPr lang="en-GB" dirty="0" err="1"/>
              <a:t>L</a:t>
            </a:r>
            <a:r>
              <a:rPr lang="en-GB" dirty="0"/>
              <a:t> A N  O H J E L M A </a:t>
            </a:r>
          </a:p>
          <a:p>
            <a:r>
              <a:rPr lang="en-GB" dirty="0" err="1"/>
              <a:t>henkilökunnan</a:t>
            </a:r>
            <a:r>
              <a:rPr lang="en-GB" dirty="0"/>
              <a:t> </a:t>
            </a:r>
            <a:r>
              <a:rPr lang="en-GB" dirty="0" err="1"/>
              <a:t>esittely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rehtorin</a:t>
            </a:r>
            <a:r>
              <a:rPr lang="en-GB" dirty="0"/>
              <a:t> </a:t>
            </a:r>
            <a:r>
              <a:rPr lang="en-GB" dirty="0" err="1"/>
              <a:t>puheenvuoro</a:t>
            </a:r>
            <a:endParaRPr lang="en-GB" dirty="0"/>
          </a:p>
          <a:p>
            <a:r>
              <a:rPr lang="en-GB" dirty="0" err="1"/>
              <a:t>oppilashuollon</a:t>
            </a:r>
            <a:r>
              <a:rPr lang="en-GB" dirty="0"/>
              <a:t> </a:t>
            </a:r>
            <a:r>
              <a:rPr lang="en-GB" dirty="0" err="1"/>
              <a:t>puheenvuoro</a:t>
            </a:r>
            <a:endParaRPr lang="en-GB" dirty="0"/>
          </a:p>
          <a:p>
            <a:r>
              <a:rPr lang="en-GB" dirty="0" err="1"/>
              <a:t>vanhempainyhdistyksen</a:t>
            </a:r>
            <a:r>
              <a:rPr lang="en-GB" dirty="0"/>
              <a:t> sana (Pauliina Niukkala)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luokkien</a:t>
            </a:r>
            <a:r>
              <a:rPr lang="en-GB" dirty="0"/>
              <a:t> </a:t>
            </a:r>
            <a:r>
              <a:rPr lang="en-GB" dirty="0" err="1"/>
              <a:t>omat</a:t>
            </a:r>
            <a:r>
              <a:rPr lang="en-GB" dirty="0"/>
              <a:t> </a:t>
            </a:r>
            <a:r>
              <a:rPr lang="en-GB" dirty="0" err="1"/>
              <a:t>osuudet</a:t>
            </a:r>
            <a:r>
              <a:rPr lang="en-GB" dirty="0"/>
              <a:t> n. </a:t>
            </a:r>
            <a:r>
              <a:rPr lang="en-GB" dirty="0" err="1"/>
              <a:t>klo</a:t>
            </a:r>
            <a:r>
              <a:rPr lang="en-GB" dirty="0"/>
              <a:t> 18.45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B381F6-7EA6-A5F0-EF12-9B15A0A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Hyvinvointitaitojen merkitys korostuu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F6ADD5-BA86-C3DD-4623-D36A47AB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F35BA15-18CC-6CD6-D98D-EC5CC66F6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0" t="14601" r="72676" b="52264"/>
          <a:stretch/>
        </p:blipFill>
        <p:spPr>
          <a:xfrm>
            <a:off x="255513" y="1253747"/>
            <a:ext cx="8729745" cy="52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4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4E743B-885E-B1F3-C4C1-DF05E31A0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3AB1196-4560-D442-1590-F2E08D29A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26807" r="73169" b="40141"/>
          <a:stretch/>
        </p:blipFill>
        <p:spPr>
          <a:xfrm>
            <a:off x="64394" y="1027909"/>
            <a:ext cx="9079605" cy="50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0D71C8-A48B-4276-A034-C2C0476E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9" y="1225859"/>
            <a:ext cx="8402013" cy="384392"/>
          </a:xfrm>
        </p:spPr>
        <p:txBody>
          <a:bodyPr>
            <a:noAutofit/>
          </a:bodyPr>
          <a:lstStyle/>
          <a:p>
            <a:pPr algn="l"/>
            <a:r>
              <a:rPr lang="fi-FI" sz="1950" b="0" dirty="0"/>
              <a:t>Liite 3: </a:t>
            </a:r>
            <a:r>
              <a:rPr lang="fi-FI" sz="1950" dirty="0"/>
              <a:t>Koulupoissaolojen varhaiset varoitusmerkit</a:t>
            </a:r>
            <a:br>
              <a:rPr lang="fi-FI" sz="1950" b="0" dirty="0"/>
            </a:br>
            <a:r>
              <a:rPr lang="fi-FI" sz="1950" b="0" dirty="0"/>
              <a:t>- taustalla monia erilaisia syitä tai useamman taustasyyn yhteisvaikutus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F58961-D100-4B5C-AA55-674562FA3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3539" y="1847064"/>
            <a:ext cx="8762370" cy="40512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i-FI" u="sng" dirty="0"/>
          </a:p>
          <a:p>
            <a:pPr marL="0" indent="0">
              <a:buNone/>
            </a:pPr>
            <a:endParaRPr lang="fi-FI" u="sng" dirty="0"/>
          </a:p>
          <a:p>
            <a:pPr marL="0" indent="0">
              <a:buNone/>
            </a:pPr>
            <a:r>
              <a:rPr lang="fi-FI" sz="2400" u="sng" dirty="0"/>
              <a:t>Koulussa näkyviä poissaolojen ensimerkkejä voivat olla esimerkiksi seuraavat: </a:t>
            </a:r>
          </a:p>
          <a:p>
            <a:r>
              <a:rPr lang="fi-FI" sz="2400" dirty="0"/>
              <a:t>Toistuvat myöhästymiset. </a:t>
            </a:r>
          </a:p>
          <a:p>
            <a:r>
              <a:rPr lang="fi-FI" sz="2400" dirty="0"/>
              <a:t>Vaikeuksia tulla tietyille oppitunneille. </a:t>
            </a:r>
          </a:p>
          <a:p>
            <a:r>
              <a:rPr lang="fi-FI" sz="2400" dirty="0"/>
              <a:t>Vaikeuksia tulla kouluun tiettynä viikonpäivänä tai tiettyyn aikaan. </a:t>
            </a:r>
          </a:p>
          <a:p>
            <a:r>
              <a:rPr lang="fi-FI" sz="2400" dirty="0"/>
              <a:t>Fyysiset oireet, kuten vatsakipu, päänsärky tai pahoinvointi. </a:t>
            </a:r>
          </a:p>
          <a:p>
            <a:r>
              <a:rPr lang="fi-FI" sz="2400" dirty="0"/>
              <a:t>Toistuvat käynnit terveydenhoitajalla. </a:t>
            </a:r>
          </a:p>
          <a:p>
            <a:r>
              <a:rPr lang="fi-FI" sz="2400" dirty="0"/>
              <a:t>Lisääntynyt itkuisuus tai vetäytyneisyys. </a:t>
            </a:r>
          </a:p>
          <a:p>
            <a:r>
              <a:rPr lang="fi-FI" sz="2400" dirty="0"/>
              <a:t>Koulun sosiaalisten tilanteiden välttely tai pelko.</a:t>
            </a:r>
          </a:p>
          <a:p>
            <a:r>
              <a:rPr lang="fi-FI" sz="2400" dirty="0"/>
              <a:t>Palkitsevien tilanteiden etsiminen koulun ulkopuolelta.</a:t>
            </a:r>
          </a:p>
          <a:p>
            <a:r>
              <a:rPr lang="fi-FI" sz="2400" dirty="0"/>
              <a:t>Koulutehtävien välttely tai tekemättä jättäminen. </a:t>
            </a:r>
          </a:p>
          <a:p>
            <a:r>
              <a:rPr lang="fi-FI" sz="2400" dirty="0"/>
              <a:t>Toimi varoitusmerkkien pohjalta. Selvitä, mistä tilanne johtuu ja miten oppilaan olemista voidaan helpottaa.</a:t>
            </a:r>
          </a:p>
          <a:p>
            <a:pPr marL="0" indent="0" algn="r">
              <a:buNone/>
            </a:pPr>
            <a:endParaRPr lang="fi-FI" sz="1275" dirty="0">
              <a:solidFill>
                <a:schemeClr val="accent1">
                  <a:lumMod val="60000"/>
                  <a:lumOff val="40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r">
              <a:buNone/>
            </a:pPr>
            <a:r>
              <a:rPr lang="fi-FI" sz="1275" dirty="0">
                <a:solidFill>
                  <a:schemeClr val="accent1">
                    <a:lumMod val="60000"/>
                    <a:lumOff val="40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www.koulukunnossa.fi</a:t>
            </a:r>
            <a:endParaRPr lang="fi-FI" sz="1275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2061E6E-96C7-4402-B711-37457EA3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12</a:t>
            </a:fld>
            <a:endParaRPr lang="fi-FI" dirty="0"/>
          </a:p>
        </p:txBody>
      </p:sp>
      <p:pic>
        <p:nvPicPr>
          <p:cNvPr id="1026" name="Picture 2" descr="Yleinen varoitusmerkki">
            <a:extLst>
              <a:ext uri="{FF2B5EF4-FFF2-40B4-BE49-F238E27FC236}">
                <a16:creationId xmlns:a16="http://schemas.microsoft.com/office/drawing/2014/main" id="{88300302-8D3D-432E-862E-AF39C1E6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014" y="2701945"/>
            <a:ext cx="1660000" cy="145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8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CDCFF0-4511-14DA-9109-FA5FCD8D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069266-198D-65C1-A59D-F808A987B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3B55512-B389-340F-43EB-781B7840A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0" t="41079" r="72113" b="25493"/>
          <a:stretch/>
        </p:blipFill>
        <p:spPr>
          <a:xfrm>
            <a:off x="-1" y="365128"/>
            <a:ext cx="9627067" cy="52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7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7B1028-5F7F-4ECE-97D6-AEC58FDC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0" y="1109167"/>
            <a:ext cx="7886700" cy="795695"/>
          </a:xfrm>
        </p:spPr>
        <p:txBody>
          <a:bodyPr>
            <a:normAutofit/>
          </a:bodyPr>
          <a:lstStyle/>
          <a:p>
            <a:pPr algn="l"/>
            <a:r>
              <a:rPr lang="fi-FI" sz="1950" b="0" dirty="0"/>
              <a:t>Liite 3.1 Läsnäolon jana ja tukitoimet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21B6221-7889-48CF-8471-033101CC247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56474" y="1913258"/>
            <a:ext cx="8687207" cy="3539511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40E9E20-B143-4292-9AD5-4FBCA0E3D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14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F86D85D-95DF-40E4-BB7F-2F82CC39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6463" y="5624513"/>
            <a:ext cx="4007133" cy="273844"/>
          </a:xfrm>
        </p:spPr>
        <p:txBody>
          <a:bodyPr/>
          <a:lstStyle/>
          <a:p>
            <a:pPr lvl="0" algn="l"/>
            <a:r>
              <a:rPr lang="fi-FI" dirty="0">
                <a:solidFill>
                  <a:srgbClr val="212121">
                    <a:tint val="75000"/>
                  </a:srgbClr>
                </a:solidFill>
                <a:hlinkClick r:id="rId3"/>
              </a:rPr>
              <a:t>www.koulukunnossa.fi</a:t>
            </a:r>
            <a:r>
              <a:rPr lang="fi-FI" dirty="0">
                <a:solidFill>
                  <a:srgbClr val="212121">
                    <a:tint val="75000"/>
                  </a:srgbClr>
                </a:solidFill>
              </a:rPr>
              <a:t>  poissaolojen kehittymisen jatkumosta muokattu kuva. </a:t>
            </a:r>
            <a:r>
              <a:rPr lang="fi-FI" dirty="0">
                <a:solidFill>
                  <a:srgbClr val="212121">
                    <a:tint val="75000"/>
                  </a:srgbClr>
                </a:solidFill>
                <a:hlinkClick r:id="rId4"/>
              </a:rPr>
              <a:t>www.papunet.fi</a:t>
            </a:r>
            <a:r>
              <a:rPr lang="fi-FI" dirty="0">
                <a:solidFill>
                  <a:srgbClr val="212121">
                    <a:tint val="75000"/>
                  </a:srgbClr>
                </a:solidFill>
              </a:rPr>
              <a:t> koulukuva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923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A569AF-98C5-7C4B-6538-D7CD33CB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1C6BDC-9C38-FDD1-167E-13E32244A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E5D153-B9F5-25D3-1F62-616033108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" t="36197" r="73591" b="26620"/>
          <a:stretch/>
        </p:blipFill>
        <p:spPr>
          <a:xfrm>
            <a:off x="109470" y="43532"/>
            <a:ext cx="9278043" cy="59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9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3452E1-0E5B-AC09-3844-D0862C5D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Kouluun kiinnittyminen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05A6E2-D9F8-2D13-C7A6-CC996EB6B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Kouluun kiinnittyminen kuvaa oppilaan suhdetta koulunkäyntiin ja opiskeluun; se on oppilaan ja hänen kouluympäristönsä välinen vuorovaikutussuhde</a:t>
            </a:r>
          </a:p>
          <a:p>
            <a:r>
              <a:rPr lang="fi-FI" dirty="0"/>
              <a:t>Hyvä opettajan ja oppilaan välinen vuorovaikutussuhde edistää kouluun kiinnittymistä</a:t>
            </a:r>
          </a:p>
          <a:p>
            <a:r>
              <a:rPr lang="fi-FI" dirty="0"/>
              <a:t>Poissaolojen ehkäisemisellä tarkoitetaan kouluyhteisössä toteutettavaa kaikkiin oppilaisiin kohdentuvaa kouluun kiinnittymistä tukevaa toimintaa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56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755B1-FD3C-E470-18D9-6C0CB595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B939C5-B1DC-DBF8-D180-00CE77DD9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CEEC6AF-F530-3966-55BD-C3FB97F97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2" t="30188" r="53662" b="26056"/>
          <a:stretch/>
        </p:blipFill>
        <p:spPr>
          <a:xfrm>
            <a:off x="0" y="82552"/>
            <a:ext cx="9484406" cy="50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93B335-FA07-41F8-F972-D158E17A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B23C7F-3D30-118F-F116-F563E303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DFBCA40-9F85-E40D-DFE5-8926DED15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1" t="30938" r="53521" b="24366"/>
          <a:stretch/>
        </p:blipFill>
        <p:spPr>
          <a:xfrm>
            <a:off x="109468" y="158105"/>
            <a:ext cx="8971307" cy="47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6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472A22-C3D8-87E0-FF8B-E99FD51A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615A22-5965-A967-A0D6-B1ED73B3F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E0278E2-2503-CD71-174D-2C02017BD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9" t="32066" r="53873" b="23803"/>
          <a:stretch/>
        </p:blipFill>
        <p:spPr>
          <a:xfrm>
            <a:off x="51515" y="77273"/>
            <a:ext cx="9032835" cy="50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5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082" y="952100"/>
            <a:ext cx="5201736" cy="2705500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SUORAMAN KOULU</a:t>
            </a:r>
            <a:br>
              <a:rPr lang="en-GB" b="0" dirty="0"/>
            </a:br>
            <a:br>
              <a:rPr lang="en-GB" b="0" dirty="0"/>
            </a:br>
            <a:r>
              <a:rPr lang="en-GB" sz="3100" b="0" dirty="0" err="1"/>
              <a:t>Turvallinen</a:t>
            </a:r>
            <a:r>
              <a:rPr lang="en-GB" sz="3100" b="0" dirty="0"/>
              <a:t> </a:t>
            </a:r>
            <a:r>
              <a:rPr lang="en-GB" sz="3100" b="0" dirty="0" err="1"/>
              <a:t>yhteisö</a:t>
            </a:r>
            <a:r>
              <a:rPr lang="en-GB" sz="3100" b="0" dirty="0"/>
              <a:t>, </a:t>
            </a:r>
            <a:r>
              <a:rPr lang="en-GB" sz="3100" b="0" dirty="0" err="1"/>
              <a:t>elinikäinen</a:t>
            </a:r>
            <a:r>
              <a:rPr lang="en-GB" sz="3100" b="0" dirty="0"/>
              <a:t> </a:t>
            </a:r>
            <a:r>
              <a:rPr lang="en-GB" sz="3100" b="0" dirty="0" err="1"/>
              <a:t>kasvua</a:t>
            </a:r>
            <a:r>
              <a:rPr lang="en-GB" sz="3100" b="0" dirty="0"/>
              <a:t>, </a:t>
            </a:r>
            <a:r>
              <a:rPr lang="en-GB" sz="3100" b="0" dirty="0" err="1"/>
              <a:t>hyvinvointia</a:t>
            </a:r>
            <a:r>
              <a:rPr lang="en-GB" sz="3100" b="0" dirty="0"/>
              <a:t> ja </a:t>
            </a:r>
            <a:r>
              <a:rPr lang="en-GB" sz="3100" b="0" dirty="0" err="1"/>
              <a:t>oppimista</a:t>
            </a:r>
            <a:r>
              <a:rPr lang="en-GB" sz="3100" b="0" dirty="0"/>
              <a:t> - </a:t>
            </a:r>
            <a:r>
              <a:rPr lang="en-GB" sz="3100" b="0" dirty="0" err="1"/>
              <a:t>innostuksen</a:t>
            </a:r>
            <a:r>
              <a:rPr lang="en-GB" sz="3100" b="0" dirty="0"/>
              <a:t> ja </a:t>
            </a:r>
            <a:r>
              <a:rPr lang="en-GB" sz="3100" b="0" dirty="0" err="1"/>
              <a:t>ilon</a:t>
            </a:r>
            <a:r>
              <a:rPr lang="en-GB" sz="3100" b="0" dirty="0"/>
              <a:t> </a:t>
            </a:r>
            <a:r>
              <a:rPr lang="en-GB" sz="3100" b="0" dirty="0" err="1"/>
              <a:t>kautta</a:t>
            </a:r>
            <a:endParaRPr lang="en-GB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2082" y="3831825"/>
            <a:ext cx="4705046" cy="2795998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Arvomme</a:t>
            </a:r>
            <a:r>
              <a:rPr lang="en-GB" dirty="0"/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turvallisuus</a:t>
            </a:r>
            <a:r>
              <a:rPr lang="en-US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yhteisöllisyys</a:t>
            </a:r>
            <a:r>
              <a:rPr lang="en-US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B050"/>
                </a:solidFill>
              </a:rPr>
              <a:t>ilo ja innostus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B050"/>
                </a:solidFill>
              </a:rPr>
              <a:t>hyvän huomaaminen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B050"/>
                </a:solidFill>
              </a:rPr>
              <a:t>hyvinvointi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B050"/>
                </a:solidFill>
              </a:rPr>
              <a:t>monilukutaito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ammatillisuus</a:t>
            </a:r>
            <a:r>
              <a:rPr lang="en-US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kiireettömyys</a:t>
            </a:r>
            <a:r>
              <a:rPr lang="en-US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hyvä ilmapiiri</a:t>
            </a:r>
            <a:r>
              <a:rPr lang="en-US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/>
              <a:t>myönteinen</a:t>
            </a:r>
            <a:r>
              <a:rPr lang="en-US" dirty="0"/>
              <a:t> </a:t>
            </a:r>
            <a:r>
              <a:rPr lang="en-US" dirty="0" err="1"/>
              <a:t>ratkaisukeskeisyys</a:t>
            </a: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188BEB5-97F1-46B0-390B-23AA9AA20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9" t="31761" r="53585" b="23962"/>
          <a:stretch/>
        </p:blipFill>
        <p:spPr>
          <a:xfrm>
            <a:off x="0" y="94890"/>
            <a:ext cx="9027192" cy="50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12917D-7756-A0A6-60E3-52FF401B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118F0D-5960-4AA1-6BB9-9701E6A91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E49541-AFFE-7B99-75DA-C77B662EF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0" t="30000" r="53732" b="20235"/>
          <a:stretch/>
        </p:blipFill>
        <p:spPr>
          <a:xfrm>
            <a:off x="-1" y="-1"/>
            <a:ext cx="9226133" cy="58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1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007CA-E186-4613-8C7B-490DD273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81" y="365129"/>
            <a:ext cx="8489225" cy="897001"/>
          </a:xfrm>
        </p:spPr>
        <p:txBody>
          <a:bodyPr/>
          <a:lstStyle/>
          <a:p>
            <a:r>
              <a:rPr lang="fi-FI" dirty="0"/>
              <a:t>Mikä on normaalia?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62336-5017-4DA0-8077-E67C0B8A0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1" y="1307206"/>
            <a:ext cx="8489225" cy="4869757"/>
          </a:xfrm>
        </p:spPr>
        <p:txBody>
          <a:bodyPr/>
          <a:lstStyle/>
          <a:p>
            <a:r>
              <a:rPr lang="fi-FI" dirty="0"/>
              <a:t>oppilas kuormittuu koulupäivästä ja on väsynyt kun tulee kotiin</a:t>
            </a:r>
          </a:p>
          <a:p>
            <a:r>
              <a:rPr lang="fi-FI" dirty="0"/>
              <a:t>oppilas ei haluisi/jaksaisi/viitsisi välillä mennä kouluun</a:t>
            </a:r>
          </a:p>
          <a:p>
            <a:r>
              <a:rPr lang="fi-FI" dirty="0"/>
              <a:t>lapselle ei anneta välillä vaihtoehtoja</a:t>
            </a:r>
          </a:p>
          <a:p>
            <a:r>
              <a:rPr lang="fi-FI" dirty="0"/>
              <a:t>lapselle asetetaan tiukat rajat, joista pidetään kiinni</a:t>
            </a:r>
          </a:p>
          <a:p>
            <a:r>
              <a:rPr lang="fi-FI" dirty="0"/>
              <a:t>lapsi on joskus turhautunut, pettynyt, pahalla mielellä</a:t>
            </a:r>
          </a:p>
          <a:p>
            <a:r>
              <a:rPr lang="fi-FI" dirty="0"/>
              <a:t>lapsi on joskus ahdistunut</a:t>
            </a:r>
            <a:br>
              <a:rPr lang="fi-FI" dirty="0"/>
            </a:br>
            <a:endParaRPr lang="fi-FI" dirty="0"/>
          </a:p>
          <a:p>
            <a:r>
              <a:rPr lang="fi-FI" dirty="0"/>
              <a:t>puhutaan koulusta ja opettajista hyvää lapselle</a:t>
            </a:r>
          </a:p>
          <a:p>
            <a:r>
              <a:rPr lang="fi-FI" dirty="0"/>
              <a:t>kohdataan lapsi joka päivä, keskittyneesti</a:t>
            </a:r>
          </a:p>
          <a:p>
            <a:r>
              <a:rPr lang="fi-FI" dirty="0"/>
              <a:t>ollaan lapselle turvahahmo isojen tunteiden kanssa</a:t>
            </a:r>
          </a:p>
          <a:p>
            <a:r>
              <a:rPr lang="fi-FI" dirty="0"/>
              <a:t>luodaan ja tuodaan lapselle toivoa, joka päivä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430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D89135B-15BD-0860-94AA-8D405924A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" t="11057" r="40145" b="5823"/>
          <a:stretch/>
        </p:blipFill>
        <p:spPr>
          <a:xfrm>
            <a:off x="114342" y="556591"/>
            <a:ext cx="9009682" cy="48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8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1A3B8A9-1A02-6E18-21DA-96876A67F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2" t="18406" r="44420" b="11643"/>
          <a:stretch/>
        </p:blipFill>
        <p:spPr>
          <a:xfrm>
            <a:off x="145773" y="1205947"/>
            <a:ext cx="8998227" cy="47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7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9FDE34-AC5E-2930-B6F3-640F9203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KODIN JA KOULUN PÄIVÄ perjantai 27.9.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EDE9F0-E5D6-9DAA-7A54-85393D775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Tervetuloa!</a:t>
            </a:r>
          </a:p>
        </p:txBody>
      </p:sp>
    </p:spTree>
    <p:extLst>
      <p:ext uri="{BB962C8B-B14F-4D97-AF65-F5344CB8AC3E}">
        <p14:creationId xmlns:p14="http://schemas.microsoft.com/office/powerpoint/2010/main" val="2424215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97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3E8D9C-962D-86ED-E3DD-674A1608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Suoraman</a:t>
            </a:r>
            <a:r>
              <a:rPr lang="fi-FI" dirty="0"/>
              <a:t> koulun vanhempainyhdistys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CF36A7-4C1D-89CA-99FC-1DAB6149D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Toimii oppilaiden hyväksi ja jäsenet ovat oppilaiden huoltajia</a:t>
            </a:r>
          </a:p>
          <a:p>
            <a:r>
              <a:rPr lang="fi-FI" dirty="0"/>
              <a:t>Kodin ja koulun yhteistyön kehittäminen</a:t>
            </a:r>
          </a:p>
          <a:p>
            <a:r>
              <a:rPr lang="fi-FI" dirty="0"/>
              <a:t>Viime lukuvuonna mm.</a:t>
            </a:r>
          </a:p>
          <a:p>
            <a:pPr marL="0" indent="0">
              <a:buNone/>
            </a:pPr>
            <a:r>
              <a:rPr lang="fi-FI" dirty="0"/>
              <a:t>	- viisi diskoa yhdessä 5. luokkien ja heidän huoltajien kanssa</a:t>
            </a:r>
          </a:p>
          <a:p>
            <a:pPr marL="0" indent="0">
              <a:buNone/>
            </a:pPr>
            <a:r>
              <a:rPr lang="fi-FI" dirty="0"/>
              <a:t>	- oppilaiden ilta koulun pihassa yhdessä mm. nuorisotoimen ja muiden nuorten parissa 	toimivien 	kanssa</a:t>
            </a:r>
          </a:p>
          <a:p>
            <a:pPr marL="0" indent="0">
              <a:buNone/>
            </a:pPr>
            <a:r>
              <a:rPr lang="fi-FI" dirty="0"/>
              <a:t>	- joulumyyjäiset</a:t>
            </a:r>
          </a:p>
          <a:p>
            <a:pPr marL="0" indent="0">
              <a:buNone/>
            </a:pPr>
            <a:r>
              <a:rPr lang="fi-FI" dirty="0"/>
              <a:t>	- lauantaikoulupäivä yhdessä koulun kanssa</a:t>
            </a:r>
          </a:p>
          <a:p>
            <a:pPr marL="0" indent="0">
              <a:buNone/>
            </a:pPr>
            <a:r>
              <a:rPr lang="fi-FI" dirty="0"/>
              <a:t>	- mahdollistettiin rahallisesti 6. luokkalaisten </a:t>
            </a:r>
            <a:r>
              <a:rPr lang="fi-FI" dirty="0" err="1"/>
              <a:t>Sappee</a:t>
            </a:r>
            <a:r>
              <a:rPr lang="fi-FI" dirty="0"/>
              <a:t>-päivä</a:t>
            </a:r>
          </a:p>
          <a:p>
            <a:pPr marL="0" indent="0">
              <a:buNone/>
            </a:pPr>
            <a:r>
              <a:rPr lang="fi-FI" dirty="0"/>
              <a:t>	- kevätstipendit / Hyvä tyyppi –stipendit</a:t>
            </a:r>
          </a:p>
          <a:p>
            <a:pPr marL="0" indent="0">
              <a:buNone/>
            </a:pPr>
            <a:r>
              <a:rPr lang="fi-FI" dirty="0"/>
              <a:t>	- hallituksen edustaja oli neljä kertaa koulun oppilashuoltoryhmän kokouksessa mukana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0789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irje&#10;&#10;Kuvaus luotu automaattisesti">
            <a:extLst>
              <a:ext uri="{FF2B5EF4-FFF2-40B4-BE49-F238E27FC236}">
                <a16:creationId xmlns:a16="http://schemas.microsoft.com/office/drawing/2014/main" id="{42A95D2C-36B5-5B59-1EA5-F3EC21520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9BC917-F61D-47B7-E656-293072AF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Suoraman</a:t>
            </a:r>
            <a:r>
              <a:rPr lang="fi-FI" dirty="0"/>
              <a:t> koulun vanhempainyhdistys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2CCFBE-CD1C-C0C7-7C50-C79414BBE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Hallituksessa puheenjohtaja ja kahdeksan jäsentä</a:t>
            </a:r>
          </a:p>
          <a:p>
            <a:r>
              <a:rPr lang="fi-FI" dirty="0"/>
              <a:t>Uusi hallitus valitaan vuosikokouksessa to 3.10 klo 18.30 koulun ruokalassa</a:t>
            </a:r>
          </a:p>
          <a:p>
            <a:r>
              <a:rPr lang="fi-FI" dirty="0"/>
              <a:t>Mukana ollut lisäksi muutamia huoltajia apuna mm. tapahtumissa</a:t>
            </a:r>
          </a:p>
          <a:p>
            <a:pPr marL="0" indent="0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>
                <a:hlinkClick r:id="rId2"/>
              </a:rPr>
              <a:t>suoramankoulunvy@gmail.com</a:t>
            </a:r>
            <a:endParaRPr lang="fi-FI" dirty="0"/>
          </a:p>
          <a:p>
            <a:pPr marL="0" indent="0" algn="ctr">
              <a:buNone/>
            </a:pPr>
            <a:r>
              <a:rPr lang="fi-FI" dirty="0"/>
              <a:t>FB: </a:t>
            </a:r>
            <a:r>
              <a:rPr lang="fi-FI" dirty="0" err="1"/>
              <a:t>Suoraman</a:t>
            </a:r>
            <a:r>
              <a:rPr lang="fi-FI" dirty="0"/>
              <a:t> koulun vanhempainyhdistys ry</a:t>
            </a:r>
          </a:p>
          <a:p>
            <a:pPr marL="0" indent="0" algn="ctr">
              <a:buNone/>
            </a:pPr>
            <a:r>
              <a:rPr lang="fi-FI" dirty="0"/>
              <a:t>IG: </a:t>
            </a:r>
            <a:r>
              <a:rPr lang="fi-FI" dirty="0" err="1"/>
              <a:t>suoraman_koulun_vy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7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F11383-8E5A-4925-ACBA-E0A33C1B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63" y="311875"/>
            <a:ext cx="8489225" cy="369162"/>
          </a:xfrm>
        </p:spPr>
        <p:txBody>
          <a:bodyPr>
            <a:normAutofit fontScale="90000"/>
          </a:bodyPr>
          <a:lstStyle/>
          <a:p>
            <a:r>
              <a:rPr lang="fi-FI" dirty="0"/>
              <a:t>Koulun toimintakulttuuri</a:t>
            </a:r>
          </a:p>
        </p:txBody>
      </p:sp>
      <p:sp>
        <p:nvSpPr>
          <p:cNvPr id="5" name="AutoShape 4" descr="https://euc-powerpoint.officeapps.live.com/pods/GetClipboardImage.ashx?Id=243edd03-a224-45db-88cc-471a22389f82&amp;DC=GEU10&amp;pkey=24f505f4-df7c-4244-8936-9a3dbde03d94&amp;wdwaccluster=GEU10">
            <a:extLst>
              <a:ext uri="{FF2B5EF4-FFF2-40B4-BE49-F238E27FC236}">
                <a16:creationId xmlns:a16="http://schemas.microsoft.com/office/drawing/2014/main" id="{56158FEA-CDF8-4409-98F7-32584FAEAFC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02081" y="768927"/>
            <a:ext cx="848922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fi-FI" dirty="0"/>
              <a:t>Tämä koskee kaikkea koulussa tapahtuvaa koulun järjestämää toimintaa, kuten perusopetus, varhaiskasvatus, kerhot ja </a:t>
            </a:r>
            <a:r>
              <a:rPr lang="fi-FI" dirty="0" err="1"/>
              <a:t>iltapäiväkerhot</a:t>
            </a:r>
            <a:r>
              <a:rPr lang="fi-FI" dirty="0"/>
              <a:t>. </a:t>
            </a:r>
            <a:r>
              <a:rPr lang="en-US" dirty="0"/>
              <a:t>​</a:t>
            </a:r>
          </a:p>
          <a:p>
            <a:pPr fontAlgn="base"/>
            <a:endParaRPr lang="fi-FI" dirty="0"/>
          </a:p>
          <a:p>
            <a:pPr marL="0" indent="0" fontAlgn="base">
              <a:buNone/>
            </a:pPr>
            <a:r>
              <a:rPr lang="fi-FI" b="1" dirty="0"/>
              <a:t>Oppilaan ainutlaatuisuus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jokaisen oppilaan oikeus kasvaa täyteen mittaansa ihmisenä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terveen itsetunnon ja itsensä tuntemisen kehittäminen </a:t>
            </a:r>
            <a:r>
              <a:rPr lang="en-US" dirty="0"/>
              <a:t>​</a:t>
            </a:r>
          </a:p>
          <a:p>
            <a:pPr fontAlgn="base"/>
            <a:r>
              <a:rPr lang="fi-FI" u="sng" dirty="0"/>
              <a:t>katsotaan lasta kauniisti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fi-FI" b="1" dirty="0"/>
              <a:t>Oppilaan oikeus hyvään opetukseen </a:t>
            </a:r>
            <a:r>
              <a:rPr lang="en-US" dirty="0"/>
              <a:t>​</a:t>
            </a:r>
          </a:p>
          <a:p>
            <a:pPr fontAlgn="base"/>
            <a:r>
              <a:rPr lang="fi-FI" u="sng" dirty="0"/>
              <a:t>jokaisena koulupäivänä jokaisella oppilaalla on oikeus opetussuunnitelman mukaiseen hyvään opetukseen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opetuksessa pyritään huomioimaan oppilaan erityistarpeet ja tavallisen oppilaan oikeus saada laadukasta perusopetusta (esim. </a:t>
            </a:r>
            <a:r>
              <a:rPr lang="fi-FI" dirty="0" err="1"/>
              <a:t>jakotunnit</a:t>
            </a:r>
            <a:r>
              <a:rPr lang="fi-FI" dirty="0"/>
              <a:t>, </a:t>
            </a:r>
            <a:r>
              <a:rPr lang="fi-FI" dirty="0" err="1"/>
              <a:t>palkkitunnit</a:t>
            </a:r>
            <a:r>
              <a:rPr lang="fi-FI" dirty="0"/>
              <a:t>, lukuryhmät ja muut pienryhmät, tukiopetus)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oppimisympäristöjen turvallisuus (käytänteet kirjataan, niitä noudatetaan ja valvotaan, kiinteistöjen ja muun fyysisen ympäristön kunnossapito) </a:t>
            </a:r>
            <a:r>
              <a:rPr lang="en-US" dirty="0"/>
              <a:t>​</a:t>
            </a:r>
          </a:p>
          <a:p>
            <a:pPr fontAlgn="base"/>
            <a:r>
              <a:rPr lang="fi-FI" u="sng" dirty="0"/>
              <a:t>rakentava, kannustava palaute ja oikeudenmukainen arviointi </a:t>
            </a:r>
            <a:r>
              <a:rPr lang="en-US" dirty="0"/>
              <a:t>​</a:t>
            </a:r>
          </a:p>
          <a:p>
            <a:pPr fontAlgn="base"/>
            <a:r>
              <a:rPr lang="fi-FI" dirty="0" err="1"/>
              <a:t>Suoraman</a:t>
            </a:r>
            <a:r>
              <a:rPr lang="fi-FI" dirty="0"/>
              <a:t> koulussa tavoitteena on hyvä, kiireetön ja rento ilmapiiri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fi-FI" b="1" dirty="0"/>
              <a:t>Ihmisyys </a:t>
            </a:r>
            <a:r>
              <a:rPr lang="en-US" dirty="0"/>
              <a:t>​</a:t>
            </a:r>
          </a:p>
          <a:p>
            <a:pPr fontAlgn="base"/>
            <a:r>
              <a:rPr lang="fi-FI" u="sng" dirty="0"/>
              <a:t>välittävä ja arvostava vuorovaikutus</a:t>
            </a:r>
            <a:r>
              <a:rPr lang="fi-FI" dirty="0"/>
              <a:t> (oppilaan myönteinen kohtaaminen, hyvät tavat, itseilmaisun taito, oman toiminnan arviointi ja ohjaaminen, pettymysten sietokyky) </a:t>
            </a:r>
            <a:r>
              <a:rPr lang="en-US" dirty="0"/>
              <a:t>​</a:t>
            </a:r>
          </a:p>
          <a:p>
            <a:pPr fontAlgn="base"/>
            <a:r>
              <a:rPr lang="fi-FI" u="sng" dirty="0"/>
              <a:t>olemme ratkaisukeskeisiä kaikessa toiminnassamme, emme rankaisukeskeisiä </a:t>
            </a:r>
            <a:r>
              <a:rPr lang="fi-FI" dirty="0"/>
              <a:t>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koulurauhaa ja oikeudenmukaisuutta edistävät käytänteet (esim. kiusaamisen vastainen suunnitelma, kasvatusohjaaja, kuraattori, koulupsykologi)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fi-FI" b="1" dirty="0"/>
              <a:t>Sivistys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elinikäisen ja elämää varten oppimisen näkökulma (mm. kotitehtävien säännöllinen antaminen ja tekeminen ohjaavat ahkeruuteen, työn tekemiseen ja kaikenlaisten tehtäviensuorittamiseen)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toisen asemaan asettuminen (eri-ikäiset ihmiset, vammaiset, erilaisista kulttuureista tulleet ihmiset)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informatiivisen ja eettisen arviointikyvyn kehittäminen (lähdekritiikki esim. esitelmiä tehdessä)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rohkeus puolustaa hyvää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fi-FI" b="1" dirty="0"/>
              <a:t>Hyvinvointi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Kangasalan kaupungin yhteisten laaja-alaisten hyvinvointitaitojen kehittäminen (hyvinvoinnin </a:t>
            </a:r>
            <a:r>
              <a:rPr lang="fi-FI" dirty="0" err="1"/>
              <a:t>vuosikello</a:t>
            </a:r>
            <a:r>
              <a:rPr lang="fi-FI" dirty="0"/>
              <a:t>)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464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2D465F-CB1B-EDD5-7F9B-1B379BBA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Luokan yhteyshenkilö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6B5514-A4B9-07E2-7247-93E147195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Jokaiselta luokalta nimetään elokuun aikana yhteyshenkilö sekä varahenkilö vanhempainyhdistykseen, opettajat saaneet ohjeistuksen</a:t>
            </a:r>
          </a:p>
          <a:p>
            <a:r>
              <a:rPr lang="fi-FI" dirty="0"/>
              <a:t>Toimii tiedonvälittäjänä luokan ja vanhempainyhdistyksen välillä</a:t>
            </a:r>
          </a:p>
          <a:p>
            <a:r>
              <a:rPr lang="fi-FI" dirty="0"/>
              <a:t>Tarkoituksena mm. parantaa tiedonkulkua ja </a:t>
            </a:r>
            <a:r>
              <a:rPr lang="fi-FI" dirty="0" err="1"/>
              <a:t>osallistaa</a:t>
            </a:r>
            <a:r>
              <a:rPr lang="fi-FI" dirty="0"/>
              <a:t> luokkia vanhempainyhdistyksen toimintaan</a:t>
            </a:r>
          </a:p>
          <a:p>
            <a:r>
              <a:rPr lang="fi-FI" dirty="0"/>
              <a:t>Nyt pieneltä joukolta iso panostus, jatkossa isommalta joukolta pieni panostus</a:t>
            </a:r>
          </a:p>
          <a:p>
            <a:r>
              <a:rPr lang="fi-FI" dirty="0"/>
              <a:t>Kaikki oppilaat hyötyvät yhdistyksen toiminnasta</a:t>
            </a:r>
          </a:p>
          <a:p>
            <a:r>
              <a:rPr lang="fi-FI" dirty="0"/>
              <a:t>Ei voi olla mukana hallituksessa</a:t>
            </a:r>
          </a:p>
          <a:p>
            <a:r>
              <a:rPr lang="fi-FI" dirty="0"/>
              <a:t>Koko yhdistyksen kokous ti 10.9 klo 17.30 koulun ruokalassa</a:t>
            </a:r>
          </a:p>
        </p:txBody>
      </p:sp>
    </p:spTree>
    <p:extLst>
      <p:ext uri="{BB962C8B-B14F-4D97-AF65-F5344CB8AC3E}">
        <p14:creationId xmlns:p14="http://schemas.microsoft.com/office/powerpoint/2010/main" val="83533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E5F359-E573-4CD0-BC5F-F6C8F5D9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81" y="365129"/>
            <a:ext cx="8489225" cy="725845"/>
          </a:xfrm>
        </p:spPr>
        <p:txBody>
          <a:bodyPr/>
          <a:lstStyle/>
          <a:p>
            <a:r>
              <a:rPr lang="fi-FI" dirty="0"/>
              <a:t>Oppimiskäsitys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4256ED-3968-4CDC-B74E-59CD63A8E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1" y="1236017"/>
            <a:ext cx="8489225" cy="4940946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fi-FI" dirty="0"/>
              <a:t>VUOROVAIKUTUS ​</a:t>
            </a:r>
          </a:p>
          <a:p>
            <a:pPr fontAlgn="base"/>
            <a:r>
              <a:rPr lang="fi-FI" dirty="0"/>
              <a:t>Oppilas oppii toimimaan erilaisissa vuorovaikutussuhteissa: oppilas/oppilas, oppilas/opettaja, oppilas/muu aikuinen, oppilas/muut tahot. ​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dirty="0"/>
              <a:t>TUNNEKOKEMUKSET ​</a:t>
            </a:r>
          </a:p>
          <a:p>
            <a:pPr fontAlgn="base"/>
            <a:r>
              <a:rPr lang="fi-FI" dirty="0"/>
              <a:t>Myönteiset tunnekokemukset sekä oppimisen merkityksellisyys edistävät oppimista. Oppimisen ilo on seurausta ponnisteluista ja hyvin tehdystä työstä. Oppilas oppii sietämään pettymyksiä ja negatiivisia tuntemuksia sekä vastaanottamaan asiallista ja rakentavaa kritiikkiä.  ​</a:t>
            </a:r>
          </a:p>
          <a:p>
            <a:pPr fontAlgn="base"/>
            <a:endParaRPr lang="fi-FI" dirty="0"/>
          </a:p>
          <a:p>
            <a:pPr marL="0" indent="0" fontAlgn="base">
              <a:buNone/>
            </a:pPr>
            <a:r>
              <a:rPr lang="fi-FI" dirty="0"/>
              <a:t>AKTIIVINEN TOIMIJA ​</a:t>
            </a:r>
          </a:p>
          <a:p>
            <a:pPr fontAlgn="base"/>
            <a:r>
              <a:rPr lang="fi-FI" dirty="0"/>
              <a:t>Oppilasta pyritään kasvattamaan vastuullisuuteen omasta työstään ja toiminnastaan.  Aktiivisena toimijana oppilas toimii sekä yksin että erilaisissa ryhmissä. ​</a:t>
            </a:r>
          </a:p>
          <a:p>
            <a:pPr fontAlgn="base"/>
            <a:endParaRPr lang="fi-FI" dirty="0"/>
          </a:p>
          <a:p>
            <a:pPr marL="0" indent="0" fontAlgn="base">
              <a:buNone/>
            </a:pPr>
            <a:r>
              <a:rPr lang="fi-FI" dirty="0"/>
              <a:t>OSALLISUUS JA VASTUULLISUUS ​</a:t>
            </a:r>
          </a:p>
          <a:p>
            <a:pPr fontAlgn="base"/>
            <a:r>
              <a:rPr lang="fi-FI" dirty="0"/>
              <a:t>Tavoitteena on saada kokemus osallisuudesta myös niille oppilaille, joille se ei ole niin luontaista. Vastuullisuus tarkoittaa erityisesti päämäärätietoiseen itseohjautuvuuteen kasvamista. Vastuullinen oppilas edistää oikein suuntautunutta toimintaa oppimisympäristössään. ​</a:t>
            </a:r>
          </a:p>
          <a:p>
            <a:pPr fontAlgn="base"/>
            <a:endParaRPr lang="fi-FI" dirty="0"/>
          </a:p>
          <a:p>
            <a:pPr marL="0" indent="0" fontAlgn="base">
              <a:buNone/>
            </a:pPr>
            <a:r>
              <a:rPr lang="fi-FI" dirty="0"/>
              <a:t>ELINIKÄINEN OPPIMINEN ​</a:t>
            </a:r>
          </a:p>
          <a:p>
            <a:pPr fontAlgn="base"/>
            <a:r>
              <a:rPr lang="fi-FI" dirty="0"/>
              <a:t>Oppiminen ja oppimaan oppiminen ovat erottamaton osa hyvää elämää. Oppiminen on kumulatiivista ja jatkuu läpi elämän.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525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D83CE4-1162-479F-B05C-42893A68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81" y="365130"/>
            <a:ext cx="8489225" cy="870888"/>
          </a:xfrm>
        </p:spPr>
        <p:txBody>
          <a:bodyPr/>
          <a:lstStyle/>
          <a:p>
            <a:r>
              <a:rPr lang="fi-FI" dirty="0"/>
              <a:t>Rakenteita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66C550-0AE5-4A2C-B733-49907441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1" y="1336916"/>
            <a:ext cx="8489225" cy="4840047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fi-FI" dirty="0"/>
              <a:t>Pedagogisia rakenteita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koko kaupunkia palveleva kuntouttava opetus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valmistava opetus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S2-opettaja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laaja valinnaisainetarjotin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musiikin painotus (3.lk ja 4.lk)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laaja </a:t>
            </a:r>
            <a:r>
              <a:rPr lang="fi-FI" dirty="0" err="1"/>
              <a:t>kerhotarjotin</a:t>
            </a:r>
            <a:r>
              <a:rPr lang="fi-FI" dirty="0"/>
              <a:t> (myös oppilashuollollisia kerhoja)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aktiivinen oppilaskunta​</a:t>
            </a:r>
            <a:br>
              <a:rPr lang="fi-FI" dirty="0"/>
            </a:br>
            <a:r>
              <a:rPr lang="fi-FI" dirty="0"/>
              <a:t>​</a:t>
            </a:r>
          </a:p>
          <a:p>
            <a:pPr marL="0" indent="0" fontAlgn="base">
              <a:buNone/>
            </a:pPr>
            <a:r>
              <a:rPr lang="fi-FI" dirty="0"/>
              <a:t>Yhteisaikuisuus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osallistava johtajuus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tiimioppimisen toimintamalli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työparit - vastuuparit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yhteisopettajuus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joustavat opetusjärjestelyt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OKSA-toiminta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erityisopetuksen ja valmistavan opetuksen integraatio​</a:t>
            </a:r>
            <a:br>
              <a:rPr lang="fi-FI" dirty="0"/>
            </a:br>
            <a:r>
              <a:rPr lang="fi-FI" dirty="0"/>
              <a:t>​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522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6A5A35-6523-4C36-B77C-58F33B9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LYHYESTI AJANKOHTAISTA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FC0956-3B2E-4310-9FC1-90E58301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1" y="1172954"/>
            <a:ext cx="8489225" cy="5004009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sähkötupakka ja päihteet</a:t>
            </a:r>
          </a:p>
          <a:p>
            <a:r>
              <a:rPr lang="fi-FI" dirty="0"/>
              <a:t>löytötavarat</a:t>
            </a:r>
          </a:p>
          <a:p>
            <a:r>
              <a:rPr lang="fi-FI" dirty="0"/>
              <a:t>leirikouluista lyhyempiin retkiin ja tapahtumiin</a:t>
            </a:r>
          </a:p>
          <a:p>
            <a:r>
              <a:rPr lang="fi-FI" dirty="0"/>
              <a:t>poissaolojen merkintä: ei viestinä vaan tuntimerkintänä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Vuosittainen suunnittelu:</a:t>
            </a:r>
          </a:p>
          <a:p>
            <a:r>
              <a:rPr lang="fi-FI" dirty="0"/>
              <a:t>LUKUVUOSISUUNNITELMA Wilmassa</a:t>
            </a:r>
          </a:p>
        </p:txBody>
      </p:sp>
    </p:spTree>
    <p:extLst>
      <p:ext uri="{BB962C8B-B14F-4D97-AF65-F5344CB8AC3E}">
        <p14:creationId xmlns:p14="http://schemas.microsoft.com/office/powerpoint/2010/main" val="99745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5F1F93-7CBE-4D20-9612-8ABCFB84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Lukuvuoden tavoitteet (opetuspalvelut)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D68C46-7579-4846-91B2-BC3912990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1" y="1544444"/>
            <a:ext cx="8489225" cy="4632519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OSALLISUUS</a:t>
            </a:r>
            <a:r>
              <a:rPr lang="fi-FI" sz="1800" b="0" i="0" dirty="0">
                <a:effectLst/>
                <a:latin typeface="Century Gothic" panose="020B050202020202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Oppilaiden ja huoltajien vaikutusmahdollisuuksien, sekä osallisuuden kokemuksen vahvistaminen -&gt; VANHEMPAINILTOJEN TEEMAT</a:t>
            </a:r>
            <a:r>
              <a:rPr lang="fi-FI" sz="1600" b="0" i="0" dirty="0">
                <a:effectLst/>
                <a:latin typeface="Century Gothic" panose="020B0502020202020204" pitchFamily="34" charset="0"/>
              </a:rPr>
              <a:t>​</a:t>
            </a:r>
            <a:br>
              <a:rPr lang="fi-FI" sz="1600" b="0" i="0" dirty="0">
                <a:effectLst/>
                <a:latin typeface="Century Gothic" panose="020B0502020202020204" pitchFamily="34" charset="0"/>
              </a:rPr>
            </a:br>
            <a:r>
              <a:rPr lang="fi-FI" sz="1600" b="0" i="0" dirty="0">
                <a:effectLst/>
                <a:latin typeface="Century Gothic" panose="020B050202020202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Tiedolla johtamisen kehittäminen</a:t>
            </a:r>
            <a:r>
              <a:rPr lang="fi-FI" sz="1800" b="0" i="0" dirty="0">
                <a:effectLst/>
                <a:latin typeface="Century Gothic" panose="020B0502020202020204" pitchFamily="34" charset="0"/>
              </a:rPr>
              <a:t>​</a:t>
            </a:r>
            <a:br>
              <a:rPr lang="fi-FI" sz="1800" b="0" i="0" dirty="0">
                <a:effectLst/>
                <a:latin typeface="Century Gothic" panose="020B0502020202020204" pitchFamily="34" charset="0"/>
              </a:rPr>
            </a:br>
            <a:r>
              <a:rPr lang="fi-FI" sz="1800" b="0" i="0" dirty="0">
                <a:effectLst/>
                <a:latin typeface="Century Gothic" panose="020B050202020202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Oppimaan oppimisen taitojen ja </a:t>
            </a:r>
            <a:r>
              <a:rPr lang="fi-FI" sz="18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lukutaidon kehittäminen</a:t>
            </a:r>
            <a:r>
              <a:rPr lang="en-US" sz="1800" b="0" i="0" dirty="0"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fi-FI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Koulun oma tavoite: </a:t>
            </a:r>
            <a:r>
              <a:rPr lang="fi-FI" sz="1800" b="1" i="0" u="none" strike="noStrike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kouluun kiinnittyminen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AutoShape 2" descr="https://euc-powerpoint.officeapps.live.com/pods/GetClipboardImage.ashx?Id=0038c618-026b-4949-9331-a1d1c24d7b53&amp;DC=GEU10&amp;pkey=04cc6c3f-a8b7-4338-89d5-7d53b8e7ff4a&amp;wdwaccluster=GEU10">
            <a:extLst>
              <a:ext uri="{FF2B5EF4-FFF2-40B4-BE49-F238E27FC236}">
                <a16:creationId xmlns:a16="http://schemas.microsoft.com/office/drawing/2014/main" id="{C02ED8A2-2258-4A9A-AFF1-AB5B88513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415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CA41AB-92A6-D8F2-375E-ECF95D3F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Oppilaiden poissaolot ja kouluun kiinnittyminen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DA7F5C-8B14-D97C-ACA4-41759DF98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000000"/>
                </a:solidFill>
                <a:latin typeface="Encode SansVariable"/>
              </a:rPr>
              <a:t>Taustalla p</a:t>
            </a:r>
            <a:r>
              <a:rPr lang="fi-FI" i="0" dirty="0">
                <a:solidFill>
                  <a:srgbClr val="000000"/>
                </a:solidFill>
                <a:effectLst/>
                <a:latin typeface="Encode SansVariable"/>
              </a:rPr>
              <a:t>oissaolojen voimakas kasvu</a:t>
            </a:r>
          </a:p>
          <a:p>
            <a:pPr marL="0" indent="0">
              <a:buNone/>
            </a:pPr>
            <a:endParaRPr lang="fi-FI" i="0" dirty="0">
              <a:solidFill>
                <a:srgbClr val="000000"/>
              </a:solidFill>
              <a:effectLst/>
              <a:latin typeface="Encode SansVariable"/>
            </a:endParaRPr>
          </a:p>
        </p:txBody>
      </p:sp>
    </p:spTree>
    <p:extLst>
      <p:ext uri="{BB962C8B-B14F-4D97-AF65-F5344CB8AC3E}">
        <p14:creationId xmlns:p14="http://schemas.microsoft.com/office/powerpoint/2010/main" val="64231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08F724-613B-6DB3-6B31-CFCB81C9C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BAE4177-D817-916E-1DE6-8FCE1B383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7" t="26056" r="71901" b="38826"/>
          <a:stretch/>
        </p:blipFill>
        <p:spPr>
          <a:xfrm>
            <a:off x="-1" y="946597"/>
            <a:ext cx="9397879" cy="52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gasala - värit">
      <a:dk1>
        <a:srgbClr val="000000"/>
      </a:dk1>
      <a:lt1>
        <a:srgbClr val="FFFFFF"/>
      </a:lt1>
      <a:dk2>
        <a:srgbClr val="E01F27"/>
      </a:dk2>
      <a:lt2>
        <a:srgbClr val="ECECED"/>
      </a:lt2>
      <a:accent1>
        <a:srgbClr val="2C3B83"/>
      </a:accent1>
      <a:accent2>
        <a:srgbClr val="E64924"/>
      </a:accent2>
      <a:accent3>
        <a:srgbClr val="A5A5A5"/>
      </a:accent3>
      <a:accent4>
        <a:srgbClr val="FCB316"/>
      </a:accent4>
      <a:accent5>
        <a:srgbClr val="2C3B83"/>
      </a:accent5>
      <a:accent6>
        <a:srgbClr val="00ADC5"/>
      </a:accent6>
      <a:hlink>
        <a:srgbClr val="2C3B83"/>
      </a:hlink>
      <a:folHlink>
        <a:srgbClr val="2C3B8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ngasala_template_4-3" id="{8E8D58BD-47C8-9148-9C12-D3EA5A08564B}" vid="{5056DB4B-E7B1-D645-A6BB-11DE461D5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409EBB1D70E424DABCC9D480A821F17" ma:contentTypeVersion="17" ma:contentTypeDescription="Luo uusi asiakirja." ma:contentTypeScope="" ma:versionID="98f5ccb27c2f5b9e05d1d30e734303a6">
  <xsd:schema xmlns:xsd="http://www.w3.org/2001/XMLSchema" xmlns:xs="http://www.w3.org/2001/XMLSchema" xmlns:p="http://schemas.microsoft.com/office/2006/metadata/properties" xmlns:ns1="http://schemas.microsoft.com/sharepoint/v3" xmlns:ns3="e9ded2ca-ba4c-48cd-89fc-8b2eeb8eee66" xmlns:ns4="107b3dc8-9820-41ab-8b74-04673ed4fab9" targetNamespace="http://schemas.microsoft.com/office/2006/metadata/properties" ma:root="true" ma:fieldsID="7622b26f3e04b8f8890ee8f267e26ff1" ns1:_="" ns3:_="" ns4:_="">
    <xsd:import namespace="http://schemas.microsoft.com/sharepoint/v3"/>
    <xsd:import namespace="e9ded2ca-ba4c-48cd-89fc-8b2eeb8eee66"/>
    <xsd:import namespace="107b3dc8-9820-41ab-8b74-04673ed4fa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ded2ca-ba4c-48cd-89fc-8b2eeb8ee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b3dc8-9820-41ab-8b74-04673ed4fab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F1B788-3E48-4783-A5C3-5BD14106843F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e9ded2ca-ba4c-48cd-89fc-8b2eeb8eee66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107b3dc8-9820-41ab-8b74-04673ed4fab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4184B6-62DE-4CAC-B66C-C58C8E9E91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6E1C7F-A23F-4050-9640-2AF1D1C393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9ded2ca-ba4c-48cd-89fc-8b2eeb8eee66"/>
    <ds:schemaRef ds:uri="107b3dc8-9820-41ab-8b74-04673ed4fa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1059</Words>
  <Application>Microsoft Office PowerPoint</Application>
  <PresentationFormat>Näytössä katseltava diaesitys (4:3)</PresentationFormat>
  <Paragraphs>159</Paragraphs>
  <Slides>30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Encode SansVariable</vt:lpstr>
      <vt:lpstr>Wingdings</vt:lpstr>
      <vt:lpstr>Office Theme</vt:lpstr>
      <vt:lpstr>Suoraman koulu</vt:lpstr>
      <vt:lpstr>SUORAMAN KOULU  Turvallinen yhteisö, elinikäinen kasvua, hyvinvointia ja oppimista - innostuksen ja ilon kautta</vt:lpstr>
      <vt:lpstr>Koulun toimintakulttuuri</vt:lpstr>
      <vt:lpstr>Oppimiskäsitys</vt:lpstr>
      <vt:lpstr>Rakenteita</vt:lpstr>
      <vt:lpstr>LYHYESTI AJANKOHTAISTA</vt:lpstr>
      <vt:lpstr>Lukuvuoden tavoitteet (opetuspalvelut)</vt:lpstr>
      <vt:lpstr>Oppilaiden poissaolot ja kouluun kiinnittyminen</vt:lpstr>
      <vt:lpstr>PowerPoint-esitys</vt:lpstr>
      <vt:lpstr>Hyvinvointitaitojen merkitys korostuu</vt:lpstr>
      <vt:lpstr>PowerPoint-esitys</vt:lpstr>
      <vt:lpstr>Liite 3: Koulupoissaolojen varhaiset varoitusmerkit - taustalla monia erilaisia syitä tai useamman taustasyyn yhteisvaikutus</vt:lpstr>
      <vt:lpstr>PowerPoint-esitys</vt:lpstr>
      <vt:lpstr>Liite 3.1 Läsnäolon jana ja tukitoimet</vt:lpstr>
      <vt:lpstr>PowerPoint-esitys</vt:lpstr>
      <vt:lpstr>Kouluun kiinnittyminen</vt:lpstr>
      <vt:lpstr>PowerPoint-esitys</vt:lpstr>
      <vt:lpstr>PowerPoint-esitys</vt:lpstr>
      <vt:lpstr>PowerPoint-esitys</vt:lpstr>
      <vt:lpstr>PowerPoint-esitys</vt:lpstr>
      <vt:lpstr>PowerPoint-esitys</vt:lpstr>
      <vt:lpstr>Mikä on normaalia?</vt:lpstr>
      <vt:lpstr>PowerPoint-esitys</vt:lpstr>
      <vt:lpstr>PowerPoint-esitys</vt:lpstr>
      <vt:lpstr>KODIN JA KOULUN PÄIVÄ perjantai 27.9.</vt:lpstr>
      <vt:lpstr>PowerPoint-esitys</vt:lpstr>
      <vt:lpstr>Suoraman koulun vanhempainyhdistys</vt:lpstr>
      <vt:lpstr>PowerPoint-esitys</vt:lpstr>
      <vt:lpstr>Suoraman koulun vanhempainyhdistys</vt:lpstr>
      <vt:lpstr>Luokan yhteyshenkilö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Janne Jormanainen</dc:creator>
  <cp:lastModifiedBy>Taipale Jyrki</cp:lastModifiedBy>
  <cp:revision>28</cp:revision>
  <dcterms:created xsi:type="dcterms:W3CDTF">2018-05-02T11:11:57Z</dcterms:created>
  <dcterms:modified xsi:type="dcterms:W3CDTF">2024-08-27T07:35:39Z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  <property fmtid="{D5CDD505-2E9C-101B-9397-08002B2CF9AE}" pid="7" name="ContentTypeId">
    <vt:lpwstr>0x010100B409EBB1D70E424DABCC9D480A821F17</vt:lpwstr>
  </property>
</Properties>
</file>